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9" r:id="rId3"/>
    <p:sldId id="261" r:id="rId4"/>
    <p:sldId id="258" r:id="rId5"/>
    <p:sldId id="266" r:id="rId6"/>
    <p:sldId id="267" r:id="rId7"/>
    <p:sldId id="260" r:id="rId8"/>
    <p:sldId id="257" r:id="rId9"/>
    <p:sldId id="272" r:id="rId10"/>
    <p:sldId id="273" r:id="rId11"/>
    <p:sldId id="274" r:id="rId12"/>
    <p:sldId id="262" r:id="rId13"/>
    <p:sldId id="275" r:id="rId14"/>
    <p:sldId id="263" r:id="rId15"/>
    <p:sldId id="268" r:id="rId16"/>
  </p:sldIdLst>
  <p:sldSz cx="12192000" cy="6858000"/>
  <p:notesSz cx="6858000" cy="9144000"/>
  <p:embeddedFontLst>
    <p:embeddedFont>
      <p:font typeface="G마켓 산스 Light" panose="02000000000000000000" pitchFamily="50" charset="-127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G마켓 산스 Bold" panose="02000000000000000000" pitchFamily="50" charset="-127"/>
      <p:regular r:id="rId26"/>
    </p:embeddedFont>
    <p:embeddedFont>
      <p:font typeface="G마켓 산스 Medium" panose="02000000000000000000" pitchFamily="50" charset="-127"/>
      <p:regular r:id="rId27"/>
    </p:embeddedFont>
    <p:embeddedFont>
      <p:font typeface="G마켓 산스 TTF Bold" panose="02000000000000000000" pitchFamily="2" charset="-127"/>
      <p:bold r:id="rId28"/>
    </p:embeddedFont>
    <p:embeddedFont>
      <p:font typeface="G마켓 산스 TTF Light" panose="02000000000000000000" pitchFamily="2" charset="-127"/>
      <p:regular r:id="rId29"/>
    </p:embeddedFont>
    <p:embeddedFont>
      <p:font typeface="G마켓 산스 TTF Medium" panose="02000000000000000000" pitchFamily="2" charset="-127"/>
      <p:regular r:id="rId30"/>
    </p:embeddedFont>
    <p:embeddedFont>
      <p:font typeface="Segoe UI Light" panose="020B0502040204020203" pitchFamily="34" charset="0"/>
      <p:regular r:id="rId31"/>
      <p: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6" userDrawn="1">
          <p15:clr>
            <a:srgbClr val="A4A3A4"/>
          </p15:clr>
        </p15:guide>
        <p15:guide id="2" pos="438" userDrawn="1">
          <p15:clr>
            <a:srgbClr val="A4A3A4"/>
          </p15:clr>
        </p15:guide>
        <p15:guide id="3" pos="7242" userDrawn="1">
          <p15:clr>
            <a:srgbClr val="A4A3A4"/>
          </p15:clr>
        </p15:guide>
        <p15:guide id="4" orient="horz" pos="3974" userDrawn="1">
          <p15:clr>
            <a:srgbClr val="A4A3A4"/>
          </p15:clr>
        </p15:guide>
        <p15:guide id="5" pos="746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124870"/>
    <a:srgbClr val="567ECC"/>
    <a:srgbClr val="76808A"/>
    <a:srgbClr val="01CB88"/>
    <a:srgbClr val="01BA7E"/>
    <a:srgbClr val="5879CD"/>
    <a:srgbClr val="17AA8B"/>
    <a:srgbClr val="5583CA"/>
    <a:srgbClr val="577D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1406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792" y="78"/>
      </p:cViewPr>
      <p:guideLst>
        <p:guide orient="horz" pos="346"/>
        <p:guide pos="438"/>
        <p:guide pos="7242"/>
        <p:guide orient="horz" pos="3974"/>
        <p:guide pos="746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C452DD8-EC6B-400F-BD39-4B14622873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DADBE-13A0-4307-B519-2DF4BF8D40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66B49-4CD4-47CA-87D6-423D1F53C14F}" type="datetimeFigureOut">
              <a:rPr lang="en-ID" smtClean="0"/>
              <a:t>17/11/2021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528CF0-7433-4079-A22C-EC8D61EF44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476406-3C67-4458-8FA8-D211A16F5F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6791C4-BA17-4E59-B496-E26D20257E6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33218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88F66-9A1C-4D47-9257-8629A8613FEC}" type="datetimeFigureOut">
              <a:rPr lang="en-ID" smtClean="0"/>
              <a:t>17/11/2021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065833-A974-4525-A726-7355CD7BB5F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65302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9543650-1995-4425-B3F4-E6ECD8928F2C}"/>
              </a:ext>
            </a:extLst>
          </p:cNvPr>
          <p:cNvGrpSpPr/>
          <p:nvPr userDrawn="1"/>
        </p:nvGrpSpPr>
        <p:grpSpPr>
          <a:xfrm>
            <a:off x="11404996" y="3099991"/>
            <a:ext cx="183357" cy="658019"/>
            <a:chOff x="11404996" y="2428874"/>
            <a:chExt cx="183357" cy="658019"/>
          </a:xfrm>
        </p:grpSpPr>
        <p:sp>
          <p:nvSpPr>
            <p:cNvPr id="8" name="Multiplication Sign 7">
              <a:extLst>
                <a:ext uri="{FF2B5EF4-FFF2-40B4-BE49-F238E27FC236}">
                  <a16:creationId xmlns:a16="http://schemas.microsoft.com/office/drawing/2014/main" id="{668B2650-8755-4BDE-A5EF-707A600F608B}"/>
                </a:ext>
              </a:extLst>
            </p:cNvPr>
            <p:cNvSpPr/>
            <p:nvPr/>
          </p:nvSpPr>
          <p:spPr>
            <a:xfrm>
              <a:off x="11404996" y="2428874"/>
              <a:ext cx="183357" cy="183357"/>
            </a:xfrm>
            <a:prstGeom prst="mathMultiply">
              <a:avLst>
                <a:gd name="adj1" fmla="val 15728"/>
              </a:avLst>
            </a:prstGeom>
            <a:solidFill>
              <a:srgbClr val="01BA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" name="Multiplication Sign 8">
              <a:extLst>
                <a:ext uri="{FF2B5EF4-FFF2-40B4-BE49-F238E27FC236}">
                  <a16:creationId xmlns:a16="http://schemas.microsoft.com/office/drawing/2014/main" id="{54F617FE-4280-4505-892F-9073FC668C40}"/>
                </a:ext>
              </a:extLst>
            </p:cNvPr>
            <p:cNvSpPr/>
            <p:nvPr/>
          </p:nvSpPr>
          <p:spPr>
            <a:xfrm>
              <a:off x="11404996" y="2666205"/>
              <a:ext cx="183357" cy="183357"/>
            </a:xfrm>
            <a:prstGeom prst="mathMultiply">
              <a:avLst>
                <a:gd name="adj1" fmla="val 15728"/>
              </a:avLst>
            </a:prstGeom>
            <a:solidFill>
              <a:srgbClr val="01BA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Multiplication Sign 9">
              <a:extLst>
                <a:ext uri="{FF2B5EF4-FFF2-40B4-BE49-F238E27FC236}">
                  <a16:creationId xmlns:a16="http://schemas.microsoft.com/office/drawing/2014/main" id="{69D747BE-A6D5-4EBC-84B4-90DBD0420953}"/>
                </a:ext>
              </a:extLst>
            </p:cNvPr>
            <p:cNvSpPr/>
            <p:nvPr/>
          </p:nvSpPr>
          <p:spPr>
            <a:xfrm>
              <a:off x="11404996" y="2903536"/>
              <a:ext cx="183357" cy="183357"/>
            </a:xfrm>
            <a:prstGeom prst="mathMultiply">
              <a:avLst>
                <a:gd name="adj1" fmla="val 15728"/>
              </a:avLst>
            </a:prstGeom>
            <a:solidFill>
              <a:srgbClr val="01BA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11" name="Picture 6" descr="woman holding silver iPhone 6">
            <a:extLst>
              <a:ext uri="{FF2B5EF4-FFF2-40B4-BE49-F238E27FC236}">
                <a16:creationId xmlns:a16="http://schemas.microsoft.com/office/drawing/2014/main" id="{A79C5D99-76C3-4647-966A-D984E64611B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5325" y="1049064"/>
            <a:ext cx="4967164" cy="392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Single Corner Rounded 11">
            <a:extLst>
              <a:ext uri="{FF2B5EF4-FFF2-40B4-BE49-F238E27FC236}">
                <a16:creationId xmlns:a16="http://schemas.microsoft.com/office/drawing/2014/main" id="{0338ED69-7398-4A00-9E37-79D52CC300FC}"/>
              </a:ext>
            </a:extLst>
          </p:cNvPr>
          <p:cNvSpPr/>
          <p:nvPr userDrawn="1"/>
        </p:nvSpPr>
        <p:spPr>
          <a:xfrm flipV="1">
            <a:off x="2175006" y="2120783"/>
            <a:ext cx="8796600" cy="3927079"/>
          </a:xfrm>
          <a:prstGeom prst="round1Rect">
            <a:avLst>
              <a:gd name="adj" fmla="val 8178"/>
            </a:avLst>
          </a:prstGeom>
          <a:gradFill>
            <a:gsLst>
              <a:gs pos="0">
                <a:srgbClr val="303BC3">
                  <a:alpha val="80000"/>
                </a:srgbClr>
              </a:gs>
              <a:gs pos="100000">
                <a:srgbClr val="1C74AB">
                  <a:alpha val="8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C6FA4E-7675-4ED1-AF5A-C6CF8E5808BB}"/>
              </a:ext>
            </a:extLst>
          </p:cNvPr>
          <p:cNvCxnSpPr>
            <a:cxnSpLocks/>
          </p:cNvCxnSpPr>
          <p:nvPr userDrawn="1"/>
        </p:nvCxnSpPr>
        <p:spPr>
          <a:xfrm>
            <a:off x="11496675" y="0"/>
            <a:ext cx="0" cy="27736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EC3D08-B4DE-4DC5-8F10-6811CFBE1E3B}"/>
              </a:ext>
            </a:extLst>
          </p:cNvPr>
          <p:cNvCxnSpPr>
            <a:cxnSpLocks/>
          </p:cNvCxnSpPr>
          <p:nvPr userDrawn="1"/>
        </p:nvCxnSpPr>
        <p:spPr>
          <a:xfrm>
            <a:off x="11496675" y="4084323"/>
            <a:ext cx="0" cy="277367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6328BF0-1FDD-4AB7-9DC7-442C179DFEB8}"/>
              </a:ext>
            </a:extLst>
          </p:cNvPr>
          <p:cNvSpPr/>
          <p:nvPr userDrawn="1"/>
        </p:nvSpPr>
        <p:spPr>
          <a:xfrm rot="5400000">
            <a:off x="5510334" y="1731321"/>
            <a:ext cx="304311" cy="778924"/>
          </a:xfrm>
          <a:prstGeom prst="roundRect">
            <a:avLst>
              <a:gd name="adj" fmla="val 0"/>
            </a:avLst>
          </a:prstGeom>
          <a:solidFill>
            <a:srgbClr val="01BA7E">
              <a:alpha val="80000"/>
            </a:srgbClr>
          </a:solidFill>
          <a:ln>
            <a:noFill/>
          </a:ln>
          <a:effectLst>
            <a:outerShdw blurRad="139700" sx="102000" sy="102000" algn="ctr" rotWithShape="0">
              <a:srgbClr val="FD1E5F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37990-2998-47F1-A389-F878C6FAA41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50099" y="3520678"/>
            <a:ext cx="4533897" cy="1455463"/>
          </a:xfrm>
        </p:spPr>
        <p:txBody>
          <a:bodyPr anchor="b"/>
          <a:lstStyle>
            <a:lvl1pPr algn="l">
              <a:defRPr lang="en-ID" sz="4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85693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3AEF0-D0E4-4B15-87A8-0C82DBA75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5D51D-1A83-4DBA-A857-3A396711A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E19E0-7189-48B5-A60A-0FC425A079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C2C310-9B30-49B8-B9B1-C7819C45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47688E-37EE-4D73-B9C6-D8B720242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FEBBD6-19FD-4BE4-B07C-A8559DFB7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E7898-EE3A-4743-8F0E-8BEC76D3AF3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28552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5CC0F-2C49-4C6F-BC9A-D91B3708E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25FF28-16B3-471D-A5E7-D2B5A40FE6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4FBCC1-331D-41A7-9686-2B1F8289A9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57AA87-D5D1-4CF9-B4BB-49BDA086F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0AD930-0034-4787-A1A7-F835B8934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98BEDA-8577-4C65-B4AD-BB577EE7B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E7898-EE3A-4743-8F0E-8BEC76D3AF3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01037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4FC4-6922-48FC-80DB-5CBFA4C43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86EAE2-D0BF-481A-9852-153A2A08F1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6437C-32DA-42A9-AE8D-10662FB50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08333-0AC6-4689-88CF-A9732679B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FEDD7-34D1-459C-A059-34E0EC23F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E7898-EE3A-4743-8F0E-8BEC76D3AF3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501117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DAEEEF-6AB7-45C5-B35C-098BEE41DA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603E7-1683-435A-9DC6-9C4F91928D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44164-B5ED-4DCE-86A3-92965EE30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65899-2420-4D33-BFFE-21FA55200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0B2DC-EA0B-4756-B22A-D8232522F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E7898-EE3A-4743-8F0E-8BEC76D3AF3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3239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7124B-FD8C-4190-B36A-98398FD8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9919" y="908519"/>
            <a:ext cx="10786756" cy="782169"/>
          </a:xfrm>
        </p:spPr>
        <p:txBody>
          <a:bodyPr lIns="0" anchor="t" anchorCtr="0"/>
          <a:lstStyle>
            <a:lvl1pPr>
              <a:defRPr lang="en-ID" sz="2800" b="1" kern="1200" dirty="0">
                <a:solidFill>
                  <a:srgbClr val="271D4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CDB78-C842-482B-8C51-C43ABD066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919" y="1825625"/>
            <a:ext cx="10786756" cy="4351338"/>
          </a:xfrm>
        </p:spPr>
        <p:txBody>
          <a:bodyPr lIns="0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96184-6C4C-42AF-8561-F6FB2A13A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9446" y="6415792"/>
            <a:ext cx="540146" cy="183358"/>
          </a:xfrm>
        </p:spPr>
        <p:txBody>
          <a:bodyPr lIns="0" tIns="0" rIns="0" bIns="0"/>
          <a:lstStyle>
            <a:lvl1pPr algn="l">
              <a:defRPr lang="en-ID" sz="1400" i="1" kern="1200" smtClean="0">
                <a:solidFill>
                  <a:srgbClr val="01BA7E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/>
            <a:fld id="{37CE7898-EE3A-4743-8F0E-8BEC76D3AF3F}" type="slidenum">
              <a:rPr lang="en-ID" smtClean="0"/>
              <a:pPr/>
              <a:t>‹#›</a:t>
            </a:fld>
            <a:endParaRPr lang="en-ID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4EDF722-B814-489D-93B4-1F4CFBDCFF17}"/>
              </a:ext>
            </a:extLst>
          </p:cNvPr>
          <p:cNvGrpSpPr/>
          <p:nvPr userDrawn="1"/>
        </p:nvGrpSpPr>
        <p:grpSpPr>
          <a:xfrm rot="16200000">
            <a:off x="6004323" y="212723"/>
            <a:ext cx="183357" cy="12192003"/>
            <a:chOff x="11404996" y="-2667001"/>
            <a:chExt cx="183357" cy="12192003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2B494F6-86DD-4A85-BBC1-A0506F0D827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76335" y="53340"/>
              <a:ext cx="544068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BE7A576-A1C8-4264-8613-EA3727C1E71B}"/>
                </a:ext>
              </a:extLst>
            </p:cNvPr>
            <p:cNvGrpSpPr/>
            <p:nvPr/>
          </p:nvGrpSpPr>
          <p:grpSpPr>
            <a:xfrm>
              <a:off x="11404996" y="3099991"/>
              <a:ext cx="183357" cy="658019"/>
              <a:chOff x="11404996" y="2428874"/>
              <a:chExt cx="183357" cy="658019"/>
            </a:xfrm>
          </p:grpSpPr>
          <p:sp>
            <p:nvSpPr>
              <p:cNvPr id="12" name="Multiplication Sign 11">
                <a:extLst>
                  <a:ext uri="{FF2B5EF4-FFF2-40B4-BE49-F238E27FC236}">
                    <a16:creationId xmlns:a16="http://schemas.microsoft.com/office/drawing/2014/main" id="{C0971A97-D8CB-473E-990E-8202B2F81748}"/>
                  </a:ext>
                </a:extLst>
              </p:cNvPr>
              <p:cNvSpPr/>
              <p:nvPr/>
            </p:nvSpPr>
            <p:spPr>
              <a:xfrm>
                <a:off x="11404996" y="2428874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01BA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3" name="Multiplication Sign 12">
                <a:extLst>
                  <a:ext uri="{FF2B5EF4-FFF2-40B4-BE49-F238E27FC236}">
                    <a16:creationId xmlns:a16="http://schemas.microsoft.com/office/drawing/2014/main" id="{D80E6B29-A186-4597-B800-611DF692A63A}"/>
                  </a:ext>
                </a:extLst>
              </p:cNvPr>
              <p:cNvSpPr/>
              <p:nvPr/>
            </p:nvSpPr>
            <p:spPr>
              <a:xfrm>
                <a:off x="11404996" y="2666205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01BA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4" name="Multiplication Sign 13">
                <a:extLst>
                  <a:ext uri="{FF2B5EF4-FFF2-40B4-BE49-F238E27FC236}">
                    <a16:creationId xmlns:a16="http://schemas.microsoft.com/office/drawing/2014/main" id="{51E341B0-CD42-4905-8280-615420753B2F}"/>
                  </a:ext>
                </a:extLst>
              </p:cNvPr>
              <p:cNvSpPr/>
              <p:nvPr/>
            </p:nvSpPr>
            <p:spPr>
              <a:xfrm>
                <a:off x="11404996" y="2903536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01BA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5A86C2D-088D-40DA-97F2-C876BF7599C1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8776336" y="6804662"/>
              <a:ext cx="5440678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4758CAC-B742-467C-AB5A-E9BB4B3319E7}"/>
              </a:ext>
            </a:extLst>
          </p:cNvPr>
          <p:cNvSpPr txBox="1"/>
          <p:nvPr/>
        </p:nvSpPr>
        <p:spPr>
          <a:xfrm>
            <a:off x="695325" y="6415792"/>
            <a:ext cx="34757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</a:t>
            </a:r>
            <a:endParaRPr lang="en-ID" sz="12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F97C572-AF1F-49E1-8ACF-8DE47C1AA198}"/>
              </a:ext>
            </a:extLst>
          </p:cNvPr>
          <p:cNvGrpSpPr/>
          <p:nvPr userDrawn="1"/>
        </p:nvGrpSpPr>
        <p:grpSpPr>
          <a:xfrm>
            <a:off x="709919" y="549275"/>
            <a:ext cx="619600" cy="45719"/>
            <a:chOff x="709919" y="549275"/>
            <a:chExt cx="619600" cy="4571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72F469-5CFE-40DC-8E5A-24370FF251D6}"/>
                </a:ext>
              </a:extLst>
            </p:cNvPr>
            <p:cNvSpPr txBox="1"/>
            <p:nvPr/>
          </p:nvSpPr>
          <p:spPr>
            <a:xfrm>
              <a:off x="709919" y="549275"/>
              <a:ext cx="528637" cy="45719"/>
            </a:xfrm>
            <a:prstGeom prst="rect">
              <a:avLst/>
            </a:prstGeom>
            <a:solidFill>
              <a:srgbClr val="01BA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Calibri" panose="020F0502020204030204" pitchFamily="34" charset="0"/>
                </a:defRPr>
              </a:lvl1pPr>
              <a:lvl2pPr marL="228600" lvl="1" indent="-22860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indent="0">
                <a:buNone/>
              </a:pPr>
              <a:endParaRPr lang="en-ID">
                <a:sym typeface="Calibri" panose="020F050202020403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768062-7B16-4577-9BDE-9B45A638D902}"/>
                </a:ext>
              </a:extLst>
            </p:cNvPr>
            <p:cNvSpPr txBox="1"/>
            <p:nvPr/>
          </p:nvSpPr>
          <p:spPr>
            <a:xfrm>
              <a:off x="1283800" y="549275"/>
              <a:ext cx="45719" cy="45719"/>
            </a:xfrm>
            <a:prstGeom prst="rect">
              <a:avLst/>
            </a:prstGeom>
            <a:solidFill>
              <a:srgbClr val="303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Calibri" panose="020F0502020204030204" pitchFamily="34" charset="0"/>
                </a:defRPr>
              </a:lvl1pPr>
              <a:lvl2pPr marL="228600" lvl="1" indent="-22860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indent="0">
                <a:buNone/>
              </a:pPr>
              <a:endParaRPr lang="en-ID">
                <a:sym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6179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n holding black Android smartphone">
            <a:extLst>
              <a:ext uri="{FF2B5EF4-FFF2-40B4-BE49-F238E27FC236}">
                <a16:creationId xmlns:a16="http://schemas.microsoft.com/office/drawing/2014/main" id="{209B8B14-EF75-444C-8191-6A56EFFD1B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27598" cy="6416673"/>
          </a:xfrm>
          <a:custGeom>
            <a:avLst/>
            <a:gdLst>
              <a:gd name="connsiteX0" fmla="*/ 0 w 4927598"/>
              <a:gd name="connsiteY0" fmla="*/ 0 h 6416673"/>
              <a:gd name="connsiteX1" fmla="*/ 4927598 w 4927598"/>
              <a:gd name="connsiteY1" fmla="*/ 0 h 6416673"/>
              <a:gd name="connsiteX2" fmla="*/ 4927598 w 4927598"/>
              <a:gd name="connsiteY2" fmla="*/ 6062694 h 6416673"/>
              <a:gd name="connsiteX3" fmla="*/ 4920408 w 4927598"/>
              <a:gd name="connsiteY3" fmla="*/ 6134017 h 6416673"/>
              <a:gd name="connsiteX4" fmla="*/ 4573600 w 4927598"/>
              <a:gd name="connsiteY4" fmla="*/ 6416673 h 6416673"/>
              <a:gd name="connsiteX5" fmla="*/ 0 w 4927598"/>
              <a:gd name="connsiteY5" fmla="*/ 6416673 h 6416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27598" h="6416673">
                <a:moveTo>
                  <a:pt x="0" y="0"/>
                </a:moveTo>
                <a:lnTo>
                  <a:pt x="4927598" y="0"/>
                </a:lnTo>
                <a:lnTo>
                  <a:pt x="4927598" y="6062694"/>
                </a:lnTo>
                <a:lnTo>
                  <a:pt x="4920408" y="6134017"/>
                </a:lnTo>
                <a:cubicBezTo>
                  <a:pt x="4887398" y="6295329"/>
                  <a:pt x="4744670" y="6416673"/>
                  <a:pt x="4573600" y="6416673"/>
                </a:cubicBezTo>
                <a:lnTo>
                  <a:pt x="0" y="641667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60D1B1-9B80-4B7E-85D9-5AB58A4D0450}"/>
              </a:ext>
            </a:extLst>
          </p:cNvPr>
          <p:cNvSpPr txBox="1"/>
          <p:nvPr userDrawn="1"/>
        </p:nvSpPr>
        <p:spPr>
          <a:xfrm flipV="1">
            <a:off x="0" y="0"/>
            <a:ext cx="4927600" cy="6416675"/>
          </a:xfrm>
          <a:prstGeom prst="round1Rect">
            <a:avLst>
              <a:gd name="adj" fmla="val 7184"/>
            </a:avLst>
          </a:prstGeom>
          <a:gradFill>
            <a:gsLst>
              <a:gs pos="0">
                <a:srgbClr val="303BC3">
                  <a:alpha val="80000"/>
                </a:srgbClr>
              </a:gs>
              <a:gs pos="100000">
                <a:srgbClr val="1C74AB">
                  <a:alpha val="8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/>
            <a:lvl2pPr marL="228600" lvl="1" indent="-228600" algn="ctr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2pPr>
            <a:lvl3pPr marL="685800" lvl="2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3pPr>
            <a:lvl4pPr marL="1143000" lvl="3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1600200" lvl="4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1"/>
            <a:endParaRPr lang="en-ID" dirty="0">
              <a:sym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07124B-FD8C-4190-B36A-98398FD8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9920" y="1669813"/>
            <a:ext cx="2410738" cy="1255728"/>
          </a:xfrm>
        </p:spPr>
        <p:txBody>
          <a:bodyPr anchor="b" anchorCtr="0">
            <a:spAutoFit/>
          </a:bodyPr>
          <a:lstStyle>
            <a:lvl1pPr algn="l">
              <a:defRPr lang="en-ID" sz="2800" b="1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CDB78-C842-482B-8C51-C43ABD066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3599" y="778669"/>
            <a:ext cx="5163589" cy="53982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96184-6C4C-42AF-8561-F6FB2A13A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547000" y="393789"/>
            <a:ext cx="404634" cy="365125"/>
          </a:xfrm>
        </p:spPr>
        <p:txBody>
          <a:bodyPr/>
          <a:lstStyle>
            <a:lvl1pPr>
              <a:defRPr lang="en-ID" sz="1400" i="1" kern="1200" smtClean="0">
                <a:solidFill>
                  <a:srgbClr val="01BA7E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7CE7898-EE3A-4743-8F0E-8BEC76D3AF3F}" type="slidenum">
              <a:rPr lang="en-ID" smtClean="0"/>
              <a:pPr/>
              <a:t>‹#›</a:t>
            </a:fld>
            <a:endParaRPr lang="en-ID" sz="1400" i="1" kern="1200" dirty="0">
              <a:solidFill>
                <a:srgbClr val="01BA7E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F97C572-AF1F-49E1-8ACF-8DE47C1AA198}"/>
              </a:ext>
            </a:extLst>
          </p:cNvPr>
          <p:cNvGrpSpPr/>
          <p:nvPr userDrawn="1"/>
        </p:nvGrpSpPr>
        <p:grpSpPr>
          <a:xfrm>
            <a:off x="709919" y="549275"/>
            <a:ext cx="619600" cy="45719"/>
            <a:chOff x="709919" y="549275"/>
            <a:chExt cx="619600" cy="4571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72F469-5CFE-40DC-8E5A-24370FF251D6}"/>
                </a:ext>
              </a:extLst>
            </p:cNvPr>
            <p:cNvSpPr txBox="1"/>
            <p:nvPr/>
          </p:nvSpPr>
          <p:spPr>
            <a:xfrm>
              <a:off x="709919" y="549275"/>
              <a:ext cx="528637" cy="45719"/>
            </a:xfrm>
            <a:prstGeom prst="rect">
              <a:avLst/>
            </a:prstGeom>
            <a:solidFill>
              <a:srgbClr val="01BA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Calibri" panose="020F0502020204030204" pitchFamily="34" charset="0"/>
                </a:defRPr>
              </a:lvl1pPr>
              <a:lvl2pPr marL="228600" lvl="1" indent="-22860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indent="0">
                <a:buNone/>
              </a:pPr>
              <a:endParaRPr lang="en-ID">
                <a:sym typeface="Calibri" panose="020F050202020403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768062-7B16-4577-9BDE-9B45A638D902}"/>
                </a:ext>
              </a:extLst>
            </p:cNvPr>
            <p:cNvSpPr txBox="1"/>
            <p:nvPr/>
          </p:nvSpPr>
          <p:spPr>
            <a:xfrm>
              <a:off x="1283800" y="549275"/>
              <a:ext cx="45719" cy="45719"/>
            </a:xfrm>
            <a:prstGeom prst="rect">
              <a:avLst/>
            </a:prstGeom>
            <a:solidFill>
              <a:srgbClr val="303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Calibri" panose="020F0502020204030204" pitchFamily="34" charset="0"/>
                </a:defRPr>
              </a:lvl1pPr>
              <a:lvl2pPr marL="228600" lvl="1" indent="-22860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indent="0">
                <a:buNone/>
              </a:pPr>
              <a:endParaRPr lang="en-ID">
                <a:sym typeface="Calibri" panose="020F050202020403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49E0CDF-FDCF-4092-9800-F4B0C7615E0A}"/>
              </a:ext>
            </a:extLst>
          </p:cNvPr>
          <p:cNvGrpSpPr/>
          <p:nvPr userDrawn="1"/>
        </p:nvGrpSpPr>
        <p:grpSpPr>
          <a:xfrm>
            <a:off x="11404996" y="0"/>
            <a:ext cx="183357" cy="6858000"/>
            <a:chOff x="11404996" y="0"/>
            <a:chExt cx="183357" cy="68580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B3490CA-F3D3-479E-9B9C-CF64BCBE2619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75" y="0"/>
              <a:ext cx="0" cy="277368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35C3696-EB1F-4255-87C4-E1878D03E5F7}"/>
                </a:ext>
              </a:extLst>
            </p:cNvPr>
            <p:cNvGrpSpPr/>
            <p:nvPr/>
          </p:nvGrpSpPr>
          <p:grpSpPr>
            <a:xfrm>
              <a:off x="11404996" y="3099991"/>
              <a:ext cx="183357" cy="658019"/>
              <a:chOff x="11404996" y="2428874"/>
              <a:chExt cx="183357" cy="658019"/>
            </a:xfrm>
          </p:grpSpPr>
          <p:sp>
            <p:nvSpPr>
              <p:cNvPr id="24" name="Multiplication Sign 23">
                <a:extLst>
                  <a:ext uri="{FF2B5EF4-FFF2-40B4-BE49-F238E27FC236}">
                    <a16:creationId xmlns:a16="http://schemas.microsoft.com/office/drawing/2014/main" id="{F9322BE4-FF4A-4CD8-9250-95A333EC9F13}"/>
                  </a:ext>
                </a:extLst>
              </p:cNvPr>
              <p:cNvSpPr/>
              <p:nvPr/>
            </p:nvSpPr>
            <p:spPr>
              <a:xfrm>
                <a:off x="11404996" y="2428874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01BA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5" name="Multiplication Sign 24">
                <a:extLst>
                  <a:ext uri="{FF2B5EF4-FFF2-40B4-BE49-F238E27FC236}">
                    <a16:creationId xmlns:a16="http://schemas.microsoft.com/office/drawing/2014/main" id="{63C97122-194F-4659-9D80-50A9D48678BA}"/>
                  </a:ext>
                </a:extLst>
              </p:cNvPr>
              <p:cNvSpPr/>
              <p:nvPr/>
            </p:nvSpPr>
            <p:spPr>
              <a:xfrm>
                <a:off x="11404996" y="2666205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01BA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6" name="Multiplication Sign 25">
                <a:extLst>
                  <a:ext uri="{FF2B5EF4-FFF2-40B4-BE49-F238E27FC236}">
                    <a16:creationId xmlns:a16="http://schemas.microsoft.com/office/drawing/2014/main" id="{74BC775C-5972-41D7-929A-6F055C932865}"/>
                  </a:ext>
                </a:extLst>
              </p:cNvPr>
              <p:cNvSpPr/>
              <p:nvPr/>
            </p:nvSpPr>
            <p:spPr>
              <a:xfrm>
                <a:off x="11404996" y="2903536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01BA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DA6626-BBDC-419D-9431-217955E46629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75" y="4084323"/>
              <a:ext cx="0" cy="277367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A43164A-BF09-4A22-AE48-EAAF4101B9B9}"/>
              </a:ext>
            </a:extLst>
          </p:cNvPr>
          <p:cNvSpPr txBox="1"/>
          <p:nvPr/>
        </p:nvSpPr>
        <p:spPr>
          <a:xfrm rot="16200000">
            <a:off x="11373564" y="1062087"/>
            <a:ext cx="75150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</a:t>
            </a:r>
            <a:endParaRPr lang="en-ID" sz="12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C042E7E-8FE6-4562-A010-4EB79C887FE3}"/>
              </a:ext>
            </a:extLst>
          </p:cNvPr>
          <p:cNvCxnSpPr>
            <a:cxnSpLocks/>
          </p:cNvCxnSpPr>
          <p:nvPr/>
        </p:nvCxnSpPr>
        <p:spPr>
          <a:xfrm>
            <a:off x="709920" y="3427505"/>
            <a:ext cx="2456455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AFF50F13-6E1F-44FC-9E04-B90DFE5BAA3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09921" y="3642392"/>
            <a:ext cx="2594754" cy="757130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lang="en-US" sz="2400" i="1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8138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E94DD-8E7E-4B8B-9456-22561C9C1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10C5A-82F8-4C56-AAE1-7344E3D29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BE7B4-873E-4F4A-8DDD-BF388FE47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C67439-8B2F-4DEF-B36D-37E9F28C1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9D0E3-BF40-43AC-A0BF-8BD33E13C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E7898-EE3A-4743-8F0E-8BEC76D3AF3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09283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83A43-28BA-4FCC-A4B0-B67254DC5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8C962-9CCA-4BA4-90FA-9626F9347F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3739A-08C5-4513-9199-6E0BC5811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8A405C-C611-4BC3-BB0C-77DBE5B2D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EB6344-FCA7-4C94-B36A-CC77E6F5D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EB7E27-50AA-4002-8F9C-6E4B0F929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E7898-EE3A-4743-8F0E-8BEC76D3AF3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4780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66A4F-A487-48E9-858D-ECD65EA4B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A6C174-31AF-48F2-A1A1-16DB2D074F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3EC17E-25AC-4722-BAAB-188F0AA955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992CD9-3CFB-435E-86FB-803BF4B584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45484-A9E7-419D-A600-99FDC1751E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13BDC2-BD4D-401F-96BA-6B05F573A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C47404-4884-4CE4-8543-4BDF1B200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A0DE83-6AC7-4AD8-9E94-BECE14846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E7898-EE3A-4743-8F0E-8BEC76D3AF3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49750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612E648-346C-4019-9BE1-331EDA9204B9}"/>
              </a:ext>
            </a:extLst>
          </p:cNvPr>
          <p:cNvGrpSpPr/>
          <p:nvPr userDrawn="1"/>
        </p:nvGrpSpPr>
        <p:grpSpPr>
          <a:xfrm>
            <a:off x="603646" y="0"/>
            <a:ext cx="183357" cy="6858000"/>
            <a:chOff x="11404996" y="0"/>
            <a:chExt cx="183357" cy="68580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9543650-1995-4425-B3F4-E6ECD8928F2C}"/>
                </a:ext>
              </a:extLst>
            </p:cNvPr>
            <p:cNvGrpSpPr/>
            <p:nvPr userDrawn="1"/>
          </p:nvGrpSpPr>
          <p:grpSpPr>
            <a:xfrm>
              <a:off x="11404996" y="3099991"/>
              <a:ext cx="183357" cy="658019"/>
              <a:chOff x="11404996" y="2428874"/>
              <a:chExt cx="183357" cy="658019"/>
            </a:xfrm>
          </p:grpSpPr>
          <p:sp>
            <p:nvSpPr>
              <p:cNvPr id="8" name="Multiplication Sign 7">
                <a:extLst>
                  <a:ext uri="{FF2B5EF4-FFF2-40B4-BE49-F238E27FC236}">
                    <a16:creationId xmlns:a16="http://schemas.microsoft.com/office/drawing/2014/main" id="{668B2650-8755-4BDE-A5EF-707A600F608B}"/>
                  </a:ext>
                </a:extLst>
              </p:cNvPr>
              <p:cNvSpPr/>
              <p:nvPr/>
            </p:nvSpPr>
            <p:spPr>
              <a:xfrm>
                <a:off x="11404996" y="2428874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01BA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Multiplication Sign 8">
                <a:extLst>
                  <a:ext uri="{FF2B5EF4-FFF2-40B4-BE49-F238E27FC236}">
                    <a16:creationId xmlns:a16="http://schemas.microsoft.com/office/drawing/2014/main" id="{54F617FE-4280-4505-892F-9073FC668C40}"/>
                  </a:ext>
                </a:extLst>
              </p:cNvPr>
              <p:cNvSpPr/>
              <p:nvPr/>
            </p:nvSpPr>
            <p:spPr>
              <a:xfrm>
                <a:off x="11404996" y="2666205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01BA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0" name="Multiplication Sign 9">
                <a:extLst>
                  <a:ext uri="{FF2B5EF4-FFF2-40B4-BE49-F238E27FC236}">
                    <a16:creationId xmlns:a16="http://schemas.microsoft.com/office/drawing/2014/main" id="{69D747BE-A6D5-4EBC-84B4-90DBD0420953}"/>
                  </a:ext>
                </a:extLst>
              </p:cNvPr>
              <p:cNvSpPr/>
              <p:nvPr/>
            </p:nvSpPr>
            <p:spPr>
              <a:xfrm>
                <a:off x="11404996" y="2903536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01BA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8C6FA4E-7675-4ED1-AF5A-C6CF8E5808B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96675" y="0"/>
              <a:ext cx="0" cy="277368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FEC3D08-B4DE-4DC5-8F10-6811CFBE1E3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96675" y="4084323"/>
              <a:ext cx="0" cy="277367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white samsung android smartphone on brown wooden table">
            <a:extLst>
              <a:ext uri="{FF2B5EF4-FFF2-40B4-BE49-F238E27FC236}">
                <a16:creationId xmlns:a16="http://schemas.microsoft.com/office/drawing/2014/main" id="{8158B526-47F2-469E-9464-EC8AA62F1AA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29871" y="549275"/>
            <a:ext cx="4366804" cy="575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A9C50E8-C9A6-438B-92A8-5B64E8431E96}"/>
              </a:ext>
            </a:extLst>
          </p:cNvPr>
          <p:cNvSpPr/>
          <p:nvPr userDrawn="1"/>
        </p:nvSpPr>
        <p:spPr>
          <a:xfrm rot="5400000">
            <a:off x="6977716" y="1731322"/>
            <a:ext cx="304311" cy="778924"/>
          </a:xfrm>
          <a:prstGeom prst="roundRect">
            <a:avLst>
              <a:gd name="adj" fmla="val 0"/>
            </a:avLst>
          </a:prstGeom>
          <a:solidFill>
            <a:srgbClr val="01BA7E">
              <a:alpha val="80000"/>
            </a:srgbClr>
          </a:solidFill>
          <a:ln>
            <a:noFill/>
          </a:ln>
          <a:effectLst>
            <a:outerShdw blurRad="139700" sx="102000" sy="102000" algn="ctr" rotWithShape="0">
              <a:srgbClr val="FD1E5F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B5AF3ECF-FAD7-4BF2-89A3-6B4E16108DF4}"/>
              </a:ext>
            </a:extLst>
          </p:cNvPr>
          <p:cNvSpPr/>
          <p:nvPr userDrawn="1"/>
        </p:nvSpPr>
        <p:spPr>
          <a:xfrm flipV="1">
            <a:off x="1697700" y="2120783"/>
            <a:ext cx="8796600" cy="3927079"/>
          </a:xfrm>
          <a:prstGeom prst="round1Rect">
            <a:avLst>
              <a:gd name="adj" fmla="val 8178"/>
            </a:avLst>
          </a:prstGeom>
          <a:gradFill>
            <a:gsLst>
              <a:gs pos="0">
                <a:srgbClr val="303BC3">
                  <a:alpha val="80000"/>
                </a:srgbClr>
              </a:gs>
              <a:gs pos="100000">
                <a:srgbClr val="1C74AB">
                  <a:alpha val="8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37990-2998-47F1-A389-F878C6FAA41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5973" y="3520678"/>
            <a:ext cx="4533897" cy="1455463"/>
          </a:xfrm>
        </p:spPr>
        <p:txBody>
          <a:bodyPr anchor="b"/>
          <a:lstStyle>
            <a:lvl1pPr algn="l">
              <a:defRPr lang="en-ID" sz="4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64325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7CFB8-45BE-4BF4-B8EE-F2C5A3625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541511-33DD-4902-A575-2618856CF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96DE86-40F7-4E2A-86B9-2C977A7C4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A3C05F-8386-4271-8A1E-AA1ADD99A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E7898-EE3A-4743-8F0E-8BEC76D3AF3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4019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19DE48-5E40-4420-BDFC-67B00C46C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AA11B8-671C-482E-B4E1-098060879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E26AA-E8AC-4C11-BC87-7B90ACB78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E7898-EE3A-4743-8F0E-8BEC76D3AF3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18043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F9E441-8727-4746-B9A2-249915943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312A1F-127E-496D-933B-8C549EAE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29389-302B-415E-A84D-4ED2C9CFB9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D9C3D-A9EC-4222-BB7B-213CE6075F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CDCC5-E9FD-44DC-AA9D-8CDF2D7D77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CE7898-EE3A-4743-8F0E-8BEC76D3AF3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44498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61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9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3.svg"/><Relationship Id="rId7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9.png"/><Relationship Id="rId9" Type="http://schemas.openxmlformats.org/officeDocument/2006/relationships/image" Target="../media/image5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3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20.svg"/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12" Type="http://schemas.openxmlformats.org/officeDocument/2006/relationships/image" Target="../media/image19.png"/><Relationship Id="rId17" Type="http://schemas.openxmlformats.org/officeDocument/2006/relationships/image" Target="../media/image68.png"/><Relationship Id="rId2" Type="http://schemas.openxmlformats.org/officeDocument/2006/relationships/image" Target="../media/image55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svg"/><Relationship Id="rId5" Type="http://schemas.openxmlformats.org/officeDocument/2006/relationships/image" Target="../media/image58.svg"/><Relationship Id="rId15" Type="http://schemas.openxmlformats.org/officeDocument/2006/relationships/image" Target="../media/image66.sv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svg"/><Relationship Id="rId1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3.sv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jpeg"/><Relationship Id="rId5" Type="http://schemas.openxmlformats.org/officeDocument/2006/relationships/image" Target="../media/image38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9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04EFC93-9F58-4235-9BAF-046AA657FBFB}"/>
              </a:ext>
            </a:extLst>
          </p:cNvPr>
          <p:cNvGrpSpPr/>
          <p:nvPr/>
        </p:nvGrpSpPr>
        <p:grpSpPr>
          <a:xfrm>
            <a:off x="11404996" y="3099991"/>
            <a:ext cx="183357" cy="658019"/>
            <a:chOff x="11404996" y="2428874"/>
            <a:chExt cx="183357" cy="658019"/>
          </a:xfrm>
        </p:grpSpPr>
        <p:sp>
          <p:nvSpPr>
            <p:cNvPr id="13" name="Multiplication Sign 12">
              <a:extLst>
                <a:ext uri="{FF2B5EF4-FFF2-40B4-BE49-F238E27FC236}">
                  <a16:creationId xmlns:a16="http://schemas.microsoft.com/office/drawing/2014/main" id="{E2CE7862-D2B3-432B-8809-B049188AAA5A}"/>
                </a:ext>
              </a:extLst>
            </p:cNvPr>
            <p:cNvSpPr/>
            <p:nvPr/>
          </p:nvSpPr>
          <p:spPr>
            <a:xfrm>
              <a:off x="11404996" y="2428874"/>
              <a:ext cx="183357" cy="183357"/>
            </a:xfrm>
            <a:prstGeom prst="mathMultiply">
              <a:avLst>
                <a:gd name="adj1" fmla="val 15728"/>
              </a:avLst>
            </a:prstGeom>
            <a:solidFill>
              <a:srgbClr val="01BA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0" name="Multiplication Sign 19">
              <a:extLst>
                <a:ext uri="{FF2B5EF4-FFF2-40B4-BE49-F238E27FC236}">
                  <a16:creationId xmlns:a16="http://schemas.microsoft.com/office/drawing/2014/main" id="{9B98F615-127B-4398-A788-CD32BD34F8A0}"/>
                </a:ext>
              </a:extLst>
            </p:cNvPr>
            <p:cNvSpPr/>
            <p:nvPr/>
          </p:nvSpPr>
          <p:spPr>
            <a:xfrm>
              <a:off x="11404996" y="2666205"/>
              <a:ext cx="183357" cy="183357"/>
            </a:xfrm>
            <a:prstGeom prst="mathMultiply">
              <a:avLst>
                <a:gd name="adj1" fmla="val 15728"/>
              </a:avLst>
            </a:prstGeom>
            <a:solidFill>
              <a:srgbClr val="01BA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1" name="Multiplication Sign 20">
              <a:extLst>
                <a:ext uri="{FF2B5EF4-FFF2-40B4-BE49-F238E27FC236}">
                  <a16:creationId xmlns:a16="http://schemas.microsoft.com/office/drawing/2014/main" id="{7839CD47-9FDE-4BC3-8DB8-76BA7361851F}"/>
                </a:ext>
              </a:extLst>
            </p:cNvPr>
            <p:cNvSpPr/>
            <p:nvPr/>
          </p:nvSpPr>
          <p:spPr>
            <a:xfrm>
              <a:off x="11404996" y="2903536"/>
              <a:ext cx="183357" cy="183357"/>
            </a:xfrm>
            <a:prstGeom prst="mathMultiply">
              <a:avLst>
                <a:gd name="adj1" fmla="val 15728"/>
              </a:avLst>
            </a:prstGeom>
            <a:solidFill>
              <a:srgbClr val="01BA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B4626D7-9D3A-45BC-B55F-92A94F439A9B}"/>
              </a:ext>
            </a:extLst>
          </p:cNvPr>
          <p:cNvCxnSpPr>
            <a:cxnSpLocks/>
          </p:cNvCxnSpPr>
          <p:nvPr/>
        </p:nvCxnSpPr>
        <p:spPr>
          <a:xfrm>
            <a:off x="11496675" y="4084323"/>
            <a:ext cx="0" cy="277367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4C215-2BD9-4A46-97B4-1A91D57BB97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37CE7898-EE3A-4743-8F0E-8BEC76D3AF3F}" type="slidenum">
              <a:rPr lang="en-ID" smtClean="0"/>
              <a:t>1</a:t>
            </a:fld>
            <a:endParaRPr lang="en-ID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724D939-9B84-4900-9F02-A7735F3D3701}"/>
              </a:ext>
            </a:extLst>
          </p:cNvPr>
          <p:cNvSpPr/>
          <p:nvPr/>
        </p:nvSpPr>
        <p:spPr>
          <a:xfrm>
            <a:off x="799457" y="834640"/>
            <a:ext cx="1783643" cy="50235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9B5390-84BC-45B7-952E-22883F5F2EB0}"/>
              </a:ext>
            </a:extLst>
          </p:cNvPr>
          <p:cNvSpPr/>
          <p:nvPr/>
        </p:nvSpPr>
        <p:spPr>
          <a:xfrm rot="5400000">
            <a:off x="1321433" y="1594280"/>
            <a:ext cx="5370332" cy="3894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CD2C8DA-9FA6-4D13-AE93-DBC333631A57}"/>
              </a:ext>
            </a:extLst>
          </p:cNvPr>
          <p:cNvSpPr/>
          <p:nvPr/>
        </p:nvSpPr>
        <p:spPr>
          <a:xfrm>
            <a:off x="6295076" y="2337512"/>
            <a:ext cx="1783643" cy="382373"/>
          </a:xfrm>
          <a:prstGeom prst="rect">
            <a:avLst/>
          </a:prstGeom>
          <a:solidFill>
            <a:srgbClr val="5879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4446D7-F038-4A50-B186-20EA776665F9}"/>
              </a:ext>
            </a:extLst>
          </p:cNvPr>
          <p:cNvSpPr/>
          <p:nvPr/>
        </p:nvSpPr>
        <p:spPr>
          <a:xfrm>
            <a:off x="6085810" y="1955139"/>
            <a:ext cx="1783643" cy="382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C5987E-605D-4A96-B3CE-40737CC0088F}"/>
              </a:ext>
            </a:extLst>
          </p:cNvPr>
          <p:cNvSpPr/>
          <p:nvPr/>
        </p:nvSpPr>
        <p:spPr>
          <a:xfrm rot="5400000">
            <a:off x="-1406092" y="2559642"/>
            <a:ext cx="4423778" cy="8848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B0FC691-5428-4CD8-B3FE-7A901BBF95C9}"/>
              </a:ext>
            </a:extLst>
          </p:cNvPr>
          <p:cNvSpPr/>
          <p:nvPr/>
        </p:nvSpPr>
        <p:spPr>
          <a:xfrm>
            <a:off x="5428350" y="6107369"/>
            <a:ext cx="6019416" cy="4935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958BDF8-D7CF-43FF-881C-FA1EAE9EC761}"/>
              </a:ext>
            </a:extLst>
          </p:cNvPr>
          <p:cNvSpPr/>
          <p:nvPr/>
        </p:nvSpPr>
        <p:spPr>
          <a:xfrm rot="5400000">
            <a:off x="5795269" y="1152711"/>
            <a:ext cx="4557058" cy="60194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DDA7FA84-39B2-4B8A-BFA9-B58B8658FC13}"/>
              </a:ext>
            </a:extLst>
          </p:cNvPr>
          <p:cNvSpPr/>
          <p:nvPr/>
        </p:nvSpPr>
        <p:spPr>
          <a:xfrm flipH="1" flipV="1">
            <a:off x="4110263" y="3705009"/>
            <a:ext cx="6411276" cy="1902740"/>
          </a:xfrm>
          <a:prstGeom prst="round2DiagRect">
            <a:avLst>
              <a:gd name="adj1" fmla="val 13356"/>
              <a:gd name="adj2" fmla="val 0"/>
            </a:avLst>
          </a:prstGeom>
          <a:gradFill>
            <a:gsLst>
              <a:gs pos="0">
                <a:srgbClr val="303BC3">
                  <a:alpha val="80000"/>
                </a:srgbClr>
              </a:gs>
              <a:gs pos="100000">
                <a:srgbClr val="1C74AB">
                  <a:alpha val="8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9DCE606-7C77-4A7B-82B7-13BDF10391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93473" y="3530179"/>
            <a:ext cx="5661810" cy="1902742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</a:pPr>
            <a:r>
              <a:rPr lang="ko-KR" altLang="en-US" sz="2600" b="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한국통신학회 추계학술대회</a:t>
            </a:r>
            <a:endParaRPr lang="en-ID" sz="2600" b="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2" name="Rectangle 11">
            <a:extLst>
              <a:ext uri="{FF2B5EF4-FFF2-40B4-BE49-F238E27FC236}">
                <a16:creationId xmlns:a16="http://schemas.microsoft.com/office/drawing/2014/main" id="{2754EBE1-C337-44CE-88D2-FBB1121B7A1B}"/>
              </a:ext>
            </a:extLst>
          </p:cNvPr>
          <p:cNvSpPr/>
          <p:nvPr/>
        </p:nvSpPr>
        <p:spPr>
          <a:xfrm flipV="1">
            <a:off x="1130666" y="1195384"/>
            <a:ext cx="7670434" cy="3328919"/>
          </a:xfrm>
          <a:prstGeom prst="round2DiagRect">
            <a:avLst>
              <a:gd name="adj1" fmla="val 13356"/>
              <a:gd name="adj2" fmla="val 0"/>
            </a:avLst>
          </a:prstGeom>
          <a:gradFill>
            <a:gsLst>
              <a:gs pos="0">
                <a:srgbClr val="17AA8B"/>
              </a:gs>
              <a:gs pos="100000">
                <a:srgbClr val="1C74AB">
                  <a:alpha val="8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4" name="Title 4">
            <a:extLst>
              <a:ext uri="{FF2B5EF4-FFF2-40B4-BE49-F238E27FC236}">
                <a16:creationId xmlns:a16="http://schemas.microsoft.com/office/drawing/2014/main" id="{8C8F0D6E-5B09-4F3D-9ECB-CCBE139FB654}"/>
              </a:ext>
            </a:extLst>
          </p:cNvPr>
          <p:cNvSpPr txBox="1">
            <a:spLocks/>
          </p:cNvSpPr>
          <p:nvPr/>
        </p:nvSpPr>
        <p:spPr>
          <a:xfrm>
            <a:off x="1228873" y="1384611"/>
            <a:ext cx="7670434" cy="14559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D" sz="4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icrosoft GothicNeo" panose="020B0500000101010101" pitchFamily="50" charset="-127"/>
              </a:rPr>
              <a:t>딥러닝 기반의 실시간 영상 처리 기술을 활용한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icrosoft GothicNeo" panose="020B0500000101010101" pitchFamily="50" charset="-127"/>
              </a:rPr>
              <a:t>시각장애인 상품 음성안내 서비스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Microsoft GothicNeo" panose="020B0500000101010101" pitchFamily="50" charset="-127"/>
            </a:endParaRPr>
          </a:p>
        </p:txBody>
      </p:sp>
      <p:sp>
        <p:nvSpPr>
          <p:cNvPr id="22" name="Rectangle: Rounded Corners 5">
            <a:extLst>
              <a:ext uri="{FF2B5EF4-FFF2-40B4-BE49-F238E27FC236}">
                <a16:creationId xmlns:a16="http://schemas.microsoft.com/office/drawing/2014/main" id="{D3A6139B-96D4-44D9-AA09-0E532C8B3E78}"/>
              </a:ext>
            </a:extLst>
          </p:cNvPr>
          <p:cNvSpPr/>
          <p:nvPr/>
        </p:nvSpPr>
        <p:spPr>
          <a:xfrm rot="5400000">
            <a:off x="1928584" y="4179320"/>
            <a:ext cx="304311" cy="778924"/>
          </a:xfrm>
          <a:prstGeom prst="roundRect">
            <a:avLst>
              <a:gd name="adj" fmla="val 0"/>
            </a:avLst>
          </a:prstGeom>
          <a:solidFill>
            <a:srgbClr val="01BA7E"/>
          </a:solidFill>
          <a:ln>
            <a:noFill/>
          </a:ln>
          <a:effectLst>
            <a:outerShdw blurRad="139700" sx="102000" sy="102000" algn="ctr" rotWithShape="0">
              <a:srgbClr val="FD1E5F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441087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: Top Corners Rounded 1">
            <a:extLst>
              <a:ext uri="{FF2B5EF4-FFF2-40B4-BE49-F238E27FC236}">
                <a16:creationId xmlns:a16="http://schemas.microsoft.com/office/drawing/2014/main" id="{6ACF65F3-4807-4F60-A184-6FC7A2B75F4B}"/>
              </a:ext>
            </a:extLst>
          </p:cNvPr>
          <p:cNvSpPr/>
          <p:nvPr/>
        </p:nvSpPr>
        <p:spPr>
          <a:xfrm rot="5400000" flipH="1">
            <a:off x="2531929" y="3022202"/>
            <a:ext cx="930539" cy="59944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: Top Corners Rounded 1">
            <a:extLst>
              <a:ext uri="{FF2B5EF4-FFF2-40B4-BE49-F238E27FC236}">
                <a16:creationId xmlns:a16="http://schemas.microsoft.com/office/drawing/2014/main" id="{9EADA5DC-A7CA-4626-BB8A-4B050A100B3D}"/>
              </a:ext>
            </a:extLst>
          </p:cNvPr>
          <p:cNvSpPr/>
          <p:nvPr/>
        </p:nvSpPr>
        <p:spPr>
          <a:xfrm rot="10800000" flipH="1">
            <a:off x="4361429" y="-1"/>
            <a:ext cx="836335" cy="600278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: Top Corners Rounded 1">
            <a:extLst>
              <a:ext uri="{FF2B5EF4-FFF2-40B4-BE49-F238E27FC236}">
                <a16:creationId xmlns:a16="http://schemas.microsoft.com/office/drawing/2014/main" id="{7FE882E8-F9FA-411C-8638-B5C84F106017}"/>
              </a:ext>
            </a:extLst>
          </p:cNvPr>
          <p:cNvSpPr/>
          <p:nvPr/>
        </p:nvSpPr>
        <p:spPr>
          <a:xfrm rot="10800000" flipH="1">
            <a:off x="-1" y="0"/>
            <a:ext cx="4340750" cy="5994400"/>
          </a:xfrm>
          <a:prstGeom prst="round2SameRect">
            <a:avLst>
              <a:gd name="adj1" fmla="val 7777"/>
              <a:gd name="adj2" fmla="val 0"/>
            </a:avLst>
          </a:prstGeom>
          <a:solidFill>
            <a:srgbClr val="567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62359EA-9B34-4F42-9C39-CDB9D7DE2FD4}"/>
              </a:ext>
            </a:extLst>
          </p:cNvPr>
          <p:cNvCxnSpPr>
            <a:cxnSpLocks/>
          </p:cNvCxnSpPr>
          <p:nvPr/>
        </p:nvCxnSpPr>
        <p:spPr>
          <a:xfrm>
            <a:off x="464422" y="3954952"/>
            <a:ext cx="410149" cy="0"/>
          </a:xfrm>
          <a:prstGeom prst="line">
            <a:avLst/>
          </a:prstGeom>
          <a:ln w="38100">
            <a:solidFill>
              <a:srgbClr val="01BA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5FD52BC-18E2-40EE-B452-98F35A86E03C}"/>
              </a:ext>
            </a:extLst>
          </p:cNvPr>
          <p:cNvGrpSpPr/>
          <p:nvPr/>
        </p:nvGrpSpPr>
        <p:grpSpPr>
          <a:xfrm>
            <a:off x="11404996" y="0"/>
            <a:ext cx="183357" cy="6858000"/>
            <a:chOff x="11404996" y="0"/>
            <a:chExt cx="18335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668FB8A-4996-4A83-8504-7DA5AF2EFCC7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75" y="0"/>
              <a:ext cx="0" cy="277368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CC557B7-8116-4488-A43F-2B032D9E7168}"/>
                </a:ext>
              </a:extLst>
            </p:cNvPr>
            <p:cNvGrpSpPr/>
            <p:nvPr/>
          </p:nvGrpSpPr>
          <p:grpSpPr>
            <a:xfrm>
              <a:off x="11404996" y="3099991"/>
              <a:ext cx="183357" cy="658019"/>
              <a:chOff x="11404996" y="2428874"/>
              <a:chExt cx="183357" cy="658019"/>
            </a:xfrm>
          </p:grpSpPr>
          <p:sp>
            <p:nvSpPr>
              <p:cNvPr id="14" name="Multiplication Sign 13">
                <a:extLst>
                  <a:ext uri="{FF2B5EF4-FFF2-40B4-BE49-F238E27FC236}">
                    <a16:creationId xmlns:a16="http://schemas.microsoft.com/office/drawing/2014/main" id="{17E66F33-6203-48FD-BF99-E7ADE1E0EC99}"/>
                  </a:ext>
                </a:extLst>
              </p:cNvPr>
              <p:cNvSpPr/>
              <p:nvPr/>
            </p:nvSpPr>
            <p:spPr>
              <a:xfrm>
                <a:off x="11404996" y="2428874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01BA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5" name="Multiplication Sign 14">
                <a:extLst>
                  <a:ext uri="{FF2B5EF4-FFF2-40B4-BE49-F238E27FC236}">
                    <a16:creationId xmlns:a16="http://schemas.microsoft.com/office/drawing/2014/main" id="{C4F1955E-C9DA-44E8-A4C1-ECBB04B487A2}"/>
                  </a:ext>
                </a:extLst>
              </p:cNvPr>
              <p:cNvSpPr/>
              <p:nvPr/>
            </p:nvSpPr>
            <p:spPr>
              <a:xfrm>
                <a:off x="11404996" y="2666205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01BA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6" name="Multiplication Sign 15">
                <a:extLst>
                  <a:ext uri="{FF2B5EF4-FFF2-40B4-BE49-F238E27FC236}">
                    <a16:creationId xmlns:a16="http://schemas.microsoft.com/office/drawing/2014/main" id="{8FF52715-538B-4C86-95F0-B1CD60846308}"/>
                  </a:ext>
                </a:extLst>
              </p:cNvPr>
              <p:cNvSpPr/>
              <p:nvPr/>
            </p:nvSpPr>
            <p:spPr>
              <a:xfrm>
                <a:off x="11404996" y="2903536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01BA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F73A27-CB33-41FF-87D8-2B4A9AFB3C08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75" y="4084323"/>
              <a:ext cx="0" cy="277367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itle 20">
            <a:extLst>
              <a:ext uri="{FF2B5EF4-FFF2-40B4-BE49-F238E27FC236}">
                <a16:creationId xmlns:a16="http://schemas.microsoft.com/office/drawing/2014/main" id="{D050B267-22CA-441B-AAFA-F20562546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826" y="3065246"/>
            <a:ext cx="2800509" cy="490904"/>
          </a:xfrm>
        </p:spPr>
        <p:txBody>
          <a:bodyPr/>
          <a:lstStyle/>
          <a:p>
            <a:r>
              <a:rPr lang="ko-KR" altLang="en-US" b="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 인식</a:t>
            </a:r>
            <a:endParaRPr lang="en-ID" b="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1A060B8B-CF75-4B79-9CAA-E8589A9C4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566289" y="488289"/>
            <a:ext cx="404634" cy="365125"/>
          </a:xfrm>
        </p:spPr>
        <p:txBody>
          <a:bodyPr/>
          <a:lstStyle/>
          <a:p>
            <a:fld id="{37CE7898-EE3A-4743-8F0E-8BEC76D3AF3F}" type="slidenum">
              <a:rPr lang="en-ID" smtClean="0"/>
              <a:t>10</a:t>
            </a:fld>
            <a:endParaRPr lang="en-ID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0E0422C-8394-43DA-94D3-F86EC95999C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88188" y="3544837"/>
            <a:ext cx="2782825" cy="348557"/>
          </a:xfrm>
        </p:spPr>
        <p:txBody>
          <a:bodyPr/>
          <a:lstStyle/>
          <a:p>
            <a:r>
              <a:rPr lang="ko-KR" altLang="en-US" sz="1800" i="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가격표 정보</a:t>
            </a:r>
            <a:endParaRPr lang="da-DK" sz="1800" i="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0289F10-680D-4779-9448-0BC2751220FC}"/>
              </a:ext>
            </a:extLst>
          </p:cNvPr>
          <p:cNvSpPr txBox="1"/>
          <p:nvPr/>
        </p:nvSpPr>
        <p:spPr>
          <a:xfrm>
            <a:off x="6901575" y="1811333"/>
            <a:ext cx="2260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  <a:cs typeface="Segoe UI Light" panose="020B0502040204020203" pitchFamily="34" charset="0"/>
              </a:rPr>
              <a:t>인식된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Segoe UI Light" panose="020B0502040204020203" pitchFamily="34" charset="0"/>
              </a:rPr>
              <a:t>텍스트 영역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G마켓 산스 Light" panose="02000000000000000000" pitchFamily="50" charset="-127"/>
              <a:ea typeface="G마켓 산스 Light" panose="02000000000000000000" pitchFamily="50" charset="-127"/>
              <a:cs typeface="Segoe UI Light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F067E2-AF14-4B4A-A618-9E69137D560E}"/>
              </a:ext>
            </a:extLst>
          </p:cNvPr>
          <p:cNvSpPr txBox="1"/>
          <p:nvPr/>
        </p:nvSpPr>
        <p:spPr>
          <a:xfrm>
            <a:off x="7015081" y="2756949"/>
            <a:ext cx="203349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Segoe UI Light" panose="020B0502040204020203" pitchFamily="34" charset="0"/>
              </a:rPr>
              <a:t>텍스트 인식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  <a:cs typeface="Segoe UI Light" panose="020B0502040204020203" pitchFamily="34" charset="0"/>
            </a:endParaRPr>
          </a:p>
          <a:p>
            <a:pPr algn="ctr"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Segoe UI Light" panose="020B0502040204020203" pitchFamily="34" charset="0"/>
              </a:rPr>
              <a:t>-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Segoe UI Light" panose="020B0502040204020203" pitchFamily="34" charset="0"/>
              </a:rPr>
              <a:t>상품명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Segoe UI Light" panose="020B0502040204020203" pitchFamily="34" charset="0"/>
              </a:rPr>
              <a:t>&amp;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Segoe UI Light" panose="020B0502040204020203" pitchFamily="34" charset="0"/>
              </a:rPr>
              <a:t>상품 가격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G마켓 산스 Light" panose="02000000000000000000" pitchFamily="50" charset="-127"/>
              <a:ea typeface="G마켓 산스 Light" panose="02000000000000000000" pitchFamily="50" charset="-127"/>
              <a:cs typeface="Segoe UI Light" panose="020B0502040204020203" pitchFamily="34" charset="0"/>
            </a:endParaRPr>
          </a:p>
        </p:txBody>
      </p:sp>
      <p:pic>
        <p:nvPicPr>
          <p:cNvPr id="31" name="그래픽 30" descr="오른쪽 화살표 윤곽선">
            <a:extLst>
              <a:ext uri="{FF2B5EF4-FFF2-40B4-BE49-F238E27FC236}">
                <a16:creationId xmlns:a16="http://schemas.microsoft.com/office/drawing/2014/main" id="{45EED513-5B64-479B-8617-609659FDB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7838793" y="2167941"/>
            <a:ext cx="366415" cy="497110"/>
          </a:xfrm>
          <a:prstGeom prst="rect">
            <a:avLst/>
          </a:prstGeom>
        </p:spPr>
      </p:pic>
      <p:sp>
        <p:nvSpPr>
          <p:cNvPr id="40" name="Title 4">
            <a:extLst>
              <a:ext uri="{FF2B5EF4-FFF2-40B4-BE49-F238E27FC236}">
                <a16:creationId xmlns:a16="http://schemas.microsoft.com/office/drawing/2014/main" id="{CA01330B-5E65-47C5-B37C-E51E59FF1787}"/>
              </a:ext>
            </a:extLst>
          </p:cNvPr>
          <p:cNvSpPr txBox="1">
            <a:spLocks/>
          </p:cNvSpPr>
          <p:nvPr/>
        </p:nvSpPr>
        <p:spPr>
          <a:xfrm>
            <a:off x="5020153" y="588556"/>
            <a:ext cx="2968815" cy="5087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D" sz="4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icrosoft GothicNeo" panose="020B0500000101010101" pitchFamily="50" charset="-127"/>
              </a:rPr>
              <a:t>상품명 및 가격 텍스트 인식</a:t>
            </a:r>
            <a:endParaRPr lang="en-US" altLang="ko-KR" sz="1800" b="0" dirty="0"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Microsoft GothicNeo" panose="020B050000010101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CD5D665-77FB-48E4-9F29-67DEDDE770B7}"/>
              </a:ext>
            </a:extLst>
          </p:cNvPr>
          <p:cNvSpPr txBox="1"/>
          <p:nvPr/>
        </p:nvSpPr>
        <p:spPr>
          <a:xfrm>
            <a:off x="7041348" y="3746989"/>
            <a:ext cx="2033496" cy="1411676"/>
          </a:xfrm>
          <a:prstGeom prst="roundRect">
            <a:avLst>
              <a:gd name="adj" fmla="val 5881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indent="-457200" algn="ctr">
              <a:lnSpc>
                <a:spcPct val="90000"/>
              </a:lnSpc>
              <a:spcBef>
                <a:spcPts val="1000"/>
              </a:spcBef>
              <a:buSzPct val="100000"/>
              <a:defRPr>
                <a:latin typeface="Segoe UI Light" panose="020B0502040204020203" pitchFamily="34" charset="0"/>
              </a:defRPr>
            </a:lvl1pPr>
            <a:lvl2pPr marL="228600" lvl="1" indent="-228600" algn="ctr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>
                <a:latin typeface="Segoe UI Light" panose="020B0502040204020203" pitchFamily="34" charset="0"/>
              </a:defRPr>
            </a:lvl2pPr>
            <a:lvl3pPr marL="685800" lvl="2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Segoe UI Light" panose="020B0502040204020203" pitchFamily="34" charset="0"/>
              </a:defRPr>
            </a:lvl3pPr>
            <a:lvl4pPr marL="1143000" lvl="3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Segoe UI Light" panose="020B0502040204020203" pitchFamily="34" charset="0"/>
              </a:defRPr>
            </a:lvl4pPr>
            <a:lvl5pPr marL="1600200" lvl="4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Segoe UI Light" panose="020B0502040204020203" pitchFamily="34" charset="0"/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1" indent="0">
              <a:buNone/>
            </a:pPr>
            <a:endParaRPr lang="en-ID" dirty="0">
              <a:sym typeface="Segoe UI Light" panose="020B0502040204020203" pitchFamily="34" charset="0"/>
            </a:endParaRPr>
          </a:p>
        </p:txBody>
      </p:sp>
      <p:sp>
        <p:nvSpPr>
          <p:cNvPr id="79" name="Rectangle: Top Corners Rounded 1">
            <a:extLst>
              <a:ext uri="{FF2B5EF4-FFF2-40B4-BE49-F238E27FC236}">
                <a16:creationId xmlns:a16="http://schemas.microsoft.com/office/drawing/2014/main" id="{06637D90-ABC5-4175-A027-1BFBBA20E13C}"/>
              </a:ext>
            </a:extLst>
          </p:cNvPr>
          <p:cNvSpPr/>
          <p:nvPr/>
        </p:nvSpPr>
        <p:spPr>
          <a:xfrm rot="10800000" flipH="1">
            <a:off x="7480468" y="3767335"/>
            <a:ext cx="1073985" cy="19233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8" descr="LINE Unveils Cloud AI 'Clova' at Mobile World Congress | LINE Corporation |  News">
            <a:extLst>
              <a:ext uri="{FF2B5EF4-FFF2-40B4-BE49-F238E27FC236}">
                <a16:creationId xmlns:a16="http://schemas.microsoft.com/office/drawing/2014/main" id="{52A4007B-FE66-4390-BFD1-0C89098E01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1"/>
          <a:stretch/>
        </p:blipFill>
        <p:spPr bwMode="auto">
          <a:xfrm>
            <a:off x="7480469" y="3419074"/>
            <a:ext cx="1338719" cy="5106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BE4A4F04-EFA9-4FC7-BD3F-6B08258EEB8A}"/>
              </a:ext>
            </a:extLst>
          </p:cNvPr>
          <p:cNvSpPr txBox="1"/>
          <p:nvPr/>
        </p:nvSpPr>
        <p:spPr>
          <a:xfrm>
            <a:off x="7181621" y="4065637"/>
            <a:ext cx="1936414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Segoe UI Light" panose="020B0502040204020203" pitchFamily="34" charset="0"/>
              </a:rPr>
              <a:t>TPS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egoe UI Light" panose="020B0502040204020203" pitchFamily="34" charset="0"/>
              </a:rPr>
              <a:t>ResNet</a:t>
            </a:r>
            <a:endParaRPr lang="en-US" altLang="ko-KR" sz="15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  <a:cs typeface="Segoe UI Light" panose="020B0502040204020203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6DCD56-25C1-4ECB-BEAF-C49DC6C6FB6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8000"/>
          </a:blip>
          <a:stretch>
            <a:fillRect/>
          </a:stretch>
        </p:blipFill>
        <p:spPr>
          <a:xfrm>
            <a:off x="-13490" y="7572"/>
            <a:ext cx="4375142" cy="2766108"/>
          </a:xfrm>
          <a:prstGeom prst="rect">
            <a:avLst/>
          </a:prstGeom>
        </p:spPr>
      </p:pic>
      <p:pic>
        <p:nvPicPr>
          <p:cNvPr id="8" name="그래픽 7" descr="전구와 연필 단색으로 채워진">
            <a:extLst>
              <a:ext uri="{FF2B5EF4-FFF2-40B4-BE49-F238E27FC236}">
                <a16:creationId xmlns:a16="http://schemas.microsoft.com/office/drawing/2014/main" id="{5F316223-7CDF-4B9E-80BF-C639FED7F3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99820" y="257493"/>
            <a:ext cx="1506665" cy="1506665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DA1215B-A04D-4027-9FA2-307CE05486F7}"/>
              </a:ext>
            </a:extLst>
          </p:cNvPr>
          <p:cNvGrpSpPr/>
          <p:nvPr/>
        </p:nvGrpSpPr>
        <p:grpSpPr>
          <a:xfrm>
            <a:off x="5131322" y="1121464"/>
            <a:ext cx="5753566" cy="5041624"/>
            <a:chOff x="5131322" y="1025214"/>
            <a:chExt cx="5753566" cy="5041624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EE1B0732-43F0-4997-BA4C-94C05FB5F88A}"/>
                </a:ext>
              </a:extLst>
            </p:cNvPr>
            <p:cNvGrpSpPr/>
            <p:nvPr/>
          </p:nvGrpSpPr>
          <p:grpSpPr>
            <a:xfrm>
              <a:off x="5131322" y="1025214"/>
              <a:ext cx="5753566" cy="5041624"/>
              <a:chOff x="5145217" y="1085245"/>
              <a:chExt cx="5753566" cy="5041624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FAB611F1-38FB-492C-ABD6-E6F5AC66B93B}"/>
                  </a:ext>
                </a:extLst>
              </p:cNvPr>
              <p:cNvGrpSpPr/>
              <p:nvPr/>
            </p:nvGrpSpPr>
            <p:grpSpPr>
              <a:xfrm>
                <a:off x="5145217" y="1085245"/>
                <a:ext cx="5753566" cy="5041624"/>
                <a:chOff x="4934442" y="579179"/>
                <a:chExt cx="5753566" cy="5041624"/>
              </a:xfrm>
            </p:grpSpPr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F4B46C-635E-4267-82DE-B7562F02BE87}"/>
                    </a:ext>
                  </a:extLst>
                </p:cNvPr>
                <p:cNvSpPr txBox="1"/>
                <p:nvPr/>
              </p:nvSpPr>
              <p:spPr>
                <a:xfrm flipV="1">
                  <a:off x="4934442" y="579179"/>
                  <a:ext cx="5753566" cy="5041624"/>
                </a:xfrm>
                <a:prstGeom prst="round1Rect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ctr"/>
                  <a:lvl2pPr marL="228600" lvl="1" indent="-228600" algn="ctr">
                    <a:lnSpc>
                      <a:spcPct val="90000"/>
                    </a:lnSpc>
                    <a:spcBef>
                      <a:spcPts val="1000"/>
                    </a:spcBef>
                    <a:buSzPct val="100000"/>
                    <a:buFont typeface="Arial" panose="020B0604020202020204" pitchFamily="34" charset="0"/>
                    <a:buChar char="•"/>
                    <a:defRPr>
                      <a:latin typeface="Calibri" panose="020F0502020204030204" pitchFamily="34" charset="0"/>
                    </a:defRPr>
                  </a:lvl2pPr>
                  <a:lvl3pPr marL="685800" lvl="2" indent="-228600" algn="ctr">
                    <a:lnSpc>
                      <a:spcPct val="90000"/>
                    </a:lnSpc>
                    <a:spcBef>
                      <a:spcPts val="500"/>
                    </a:spcBef>
                    <a:buSzPct val="100000"/>
                    <a:buFont typeface="Arial" panose="020B0604020202020204" pitchFamily="34" charset="0"/>
                    <a:buChar char="•"/>
                    <a:defRPr>
                      <a:latin typeface="Calibri" panose="020F0502020204030204" pitchFamily="34" charset="0"/>
                    </a:defRPr>
                  </a:lvl3pPr>
                  <a:lvl4pPr marL="1143000" lvl="3" indent="-228600" algn="ctr">
                    <a:lnSpc>
                      <a:spcPct val="90000"/>
                    </a:lnSpc>
                    <a:spcBef>
                      <a:spcPts val="500"/>
                    </a:spcBef>
                    <a:buSzPct val="100000"/>
                    <a:buFont typeface="Arial" panose="020B0604020202020204" pitchFamily="34" charset="0"/>
                    <a:buChar char="•"/>
                    <a:defRPr>
                      <a:latin typeface="Calibri" panose="020F0502020204030204" pitchFamily="34" charset="0"/>
                    </a:defRPr>
                  </a:lvl4pPr>
                  <a:lvl5pPr marL="1600200" lvl="4" indent="-228600" algn="ctr">
                    <a:lnSpc>
                      <a:spcPct val="90000"/>
                    </a:lnSpc>
                    <a:spcBef>
                      <a:spcPts val="500"/>
                    </a:spcBef>
                    <a:buSzPct val="100000"/>
                    <a:buFont typeface="Arial" panose="020B0604020202020204" pitchFamily="34" charset="0"/>
                    <a:buChar char="•"/>
                    <a:defRPr>
                      <a:latin typeface="Calibri" panose="020F0502020204030204" pitchFamily="34" charset="0"/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lvl="1"/>
                  <a:endParaRPr lang="en-ID" dirty="0"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3E2434D-8D92-44FD-8C40-942E2149E88C}"/>
                    </a:ext>
                  </a:extLst>
                </p:cNvPr>
                <p:cNvSpPr txBox="1"/>
                <p:nvPr/>
              </p:nvSpPr>
              <p:spPr>
                <a:xfrm>
                  <a:off x="6673759" y="4146206"/>
                  <a:ext cx="2341374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ko-KR" altLang="en-US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  <a:cs typeface="Segoe UI Light" panose="020B0502040204020203" pitchFamily="34" charset="0"/>
                    </a:rPr>
                    <a:t>텍스트 인식 정확도</a:t>
                  </a:r>
                  <a:endParaRPr lang="en-US" altLang="ko-KR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cs typeface="Segoe UI Light" panose="020B0502040204020203" pitchFamily="34" charset="0"/>
                  </a:endParaRPr>
                </a:p>
              </p:txBody>
            </p:sp>
          </p:grpSp>
          <p:cxnSp>
            <p:nvCxnSpPr>
              <p:cNvPr id="56" name="Straight Connector 8">
                <a:extLst>
                  <a:ext uri="{FF2B5EF4-FFF2-40B4-BE49-F238E27FC236}">
                    <a16:creationId xmlns:a16="http://schemas.microsoft.com/office/drawing/2014/main" id="{B4B1A063-C1AE-4C10-83C9-0FB168AF6B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23841" y="5021604"/>
                <a:ext cx="535246" cy="0"/>
              </a:xfrm>
              <a:prstGeom prst="line">
                <a:avLst/>
              </a:prstGeom>
              <a:ln w="38100">
                <a:solidFill>
                  <a:srgbClr val="01BA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F96B6FC-70A9-4C81-8F0D-FF6628313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5143" b="11286"/>
            <a:stretch/>
          </p:blipFill>
          <p:spPr>
            <a:xfrm>
              <a:off x="6061741" y="1758026"/>
              <a:ext cx="3892727" cy="2715030"/>
            </a:xfrm>
            <a:prstGeom prst="rect">
              <a:avLst/>
            </a:prstGeom>
          </p:spPr>
        </p:pic>
      </p:grpSp>
      <p:cxnSp>
        <p:nvCxnSpPr>
          <p:cNvPr id="41" name="Straight Connector 8">
            <a:extLst>
              <a:ext uri="{FF2B5EF4-FFF2-40B4-BE49-F238E27FC236}">
                <a16:creationId xmlns:a16="http://schemas.microsoft.com/office/drawing/2014/main" id="{9EFB9AE8-17E0-4E58-811A-0AF0F815EA27}"/>
              </a:ext>
            </a:extLst>
          </p:cNvPr>
          <p:cNvCxnSpPr>
            <a:cxnSpLocks/>
          </p:cNvCxnSpPr>
          <p:nvPr/>
        </p:nvCxnSpPr>
        <p:spPr>
          <a:xfrm>
            <a:off x="5177248" y="1152639"/>
            <a:ext cx="1105913" cy="0"/>
          </a:xfrm>
          <a:prstGeom prst="line">
            <a:avLst/>
          </a:prstGeom>
          <a:ln w="38100">
            <a:solidFill>
              <a:srgbClr val="01BA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6090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: Top Corners Rounded 1">
            <a:extLst>
              <a:ext uri="{FF2B5EF4-FFF2-40B4-BE49-F238E27FC236}">
                <a16:creationId xmlns:a16="http://schemas.microsoft.com/office/drawing/2014/main" id="{6ACF65F3-4807-4F60-A184-6FC7A2B75F4B}"/>
              </a:ext>
            </a:extLst>
          </p:cNvPr>
          <p:cNvSpPr/>
          <p:nvPr/>
        </p:nvSpPr>
        <p:spPr>
          <a:xfrm rot="5400000" flipH="1">
            <a:off x="2531929" y="3022202"/>
            <a:ext cx="930539" cy="59944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: Top Corners Rounded 1">
            <a:extLst>
              <a:ext uri="{FF2B5EF4-FFF2-40B4-BE49-F238E27FC236}">
                <a16:creationId xmlns:a16="http://schemas.microsoft.com/office/drawing/2014/main" id="{9EADA5DC-A7CA-4626-BB8A-4B050A100B3D}"/>
              </a:ext>
            </a:extLst>
          </p:cNvPr>
          <p:cNvSpPr/>
          <p:nvPr/>
        </p:nvSpPr>
        <p:spPr>
          <a:xfrm rot="10800000" flipH="1">
            <a:off x="4361429" y="-1"/>
            <a:ext cx="836335" cy="600278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: Top Corners Rounded 1">
            <a:extLst>
              <a:ext uri="{FF2B5EF4-FFF2-40B4-BE49-F238E27FC236}">
                <a16:creationId xmlns:a16="http://schemas.microsoft.com/office/drawing/2014/main" id="{7FE882E8-F9FA-411C-8638-B5C84F106017}"/>
              </a:ext>
            </a:extLst>
          </p:cNvPr>
          <p:cNvSpPr/>
          <p:nvPr/>
        </p:nvSpPr>
        <p:spPr>
          <a:xfrm rot="10800000" flipH="1">
            <a:off x="-1" y="0"/>
            <a:ext cx="4340750" cy="5994400"/>
          </a:xfrm>
          <a:prstGeom prst="round2SameRect">
            <a:avLst>
              <a:gd name="adj1" fmla="val 7777"/>
              <a:gd name="adj2" fmla="val 0"/>
            </a:avLst>
          </a:prstGeom>
          <a:solidFill>
            <a:srgbClr val="567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62359EA-9B34-4F42-9C39-CDB9D7DE2FD4}"/>
              </a:ext>
            </a:extLst>
          </p:cNvPr>
          <p:cNvCxnSpPr>
            <a:cxnSpLocks/>
          </p:cNvCxnSpPr>
          <p:nvPr/>
        </p:nvCxnSpPr>
        <p:spPr>
          <a:xfrm>
            <a:off x="464422" y="3954952"/>
            <a:ext cx="410149" cy="0"/>
          </a:xfrm>
          <a:prstGeom prst="line">
            <a:avLst/>
          </a:prstGeom>
          <a:ln w="38100">
            <a:solidFill>
              <a:srgbClr val="01BA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5FD52BC-18E2-40EE-B452-98F35A86E03C}"/>
              </a:ext>
            </a:extLst>
          </p:cNvPr>
          <p:cNvGrpSpPr/>
          <p:nvPr/>
        </p:nvGrpSpPr>
        <p:grpSpPr>
          <a:xfrm>
            <a:off x="11404996" y="0"/>
            <a:ext cx="183357" cy="6858000"/>
            <a:chOff x="11404996" y="0"/>
            <a:chExt cx="18335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668FB8A-4996-4A83-8504-7DA5AF2EFCC7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75" y="0"/>
              <a:ext cx="0" cy="277368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CC557B7-8116-4488-A43F-2B032D9E7168}"/>
                </a:ext>
              </a:extLst>
            </p:cNvPr>
            <p:cNvGrpSpPr/>
            <p:nvPr/>
          </p:nvGrpSpPr>
          <p:grpSpPr>
            <a:xfrm>
              <a:off x="11404996" y="3099991"/>
              <a:ext cx="183357" cy="658019"/>
              <a:chOff x="11404996" y="2428874"/>
              <a:chExt cx="183357" cy="658019"/>
            </a:xfrm>
          </p:grpSpPr>
          <p:sp>
            <p:nvSpPr>
              <p:cNvPr id="14" name="Multiplication Sign 13">
                <a:extLst>
                  <a:ext uri="{FF2B5EF4-FFF2-40B4-BE49-F238E27FC236}">
                    <a16:creationId xmlns:a16="http://schemas.microsoft.com/office/drawing/2014/main" id="{17E66F33-6203-48FD-BF99-E7ADE1E0EC99}"/>
                  </a:ext>
                </a:extLst>
              </p:cNvPr>
              <p:cNvSpPr/>
              <p:nvPr/>
            </p:nvSpPr>
            <p:spPr>
              <a:xfrm>
                <a:off x="11404996" y="2428874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01BA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5" name="Multiplication Sign 14">
                <a:extLst>
                  <a:ext uri="{FF2B5EF4-FFF2-40B4-BE49-F238E27FC236}">
                    <a16:creationId xmlns:a16="http://schemas.microsoft.com/office/drawing/2014/main" id="{C4F1955E-C9DA-44E8-A4C1-ECBB04B487A2}"/>
                  </a:ext>
                </a:extLst>
              </p:cNvPr>
              <p:cNvSpPr/>
              <p:nvPr/>
            </p:nvSpPr>
            <p:spPr>
              <a:xfrm>
                <a:off x="11404996" y="2666205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01BA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6" name="Multiplication Sign 15">
                <a:extLst>
                  <a:ext uri="{FF2B5EF4-FFF2-40B4-BE49-F238E27FC236}">
                    <a16:creationId xmlns:a16="http://schemas.microsoft.com/office/drawing/2014/main" id="{8FF52715-538B-4C86-95F0-B1CD60846308}"/>
                  </a:ext>
                </a:extLst>
              </p:cNvPr>
              <p:cNvSpPr/>
              <p:nvPr/>
            </p:nvSpPr>
            <p:spPr>
              <a:xfrm>
                <a:off x="11404996" y="2903536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01BA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F73A27-CB33-41FF-87D8-2B4A9AFB3C08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75" y="4084323"/>
              <a:ext cx="0" cy="277367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itle 20">
            <a:extLst>
              <a:ext uri="{FF2B5EF4-FFF2-40B4-BE49-F238E27FC236}">
                <a16:creationId xmlns:a16="http://schemas.microsoft.com/office/drawing/2014/main" id="{D050B267-22CA-441B-AAFA-F20562546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826" y="3065246"/>
            <a:ext cx="2800509" cy="490904"/>
          </a:xfrm>
        </p:spPr>
        <p:txBody>
          <a:bodyPr/>
          <a:lstStyle/>
          <a:p>
            <a:r>
              <a:rPr lang="ko-KR" altLang="en-US" b="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음성</a:t>
            </a:r>
            <a:r>
              <a:rPr lang="en-US" altLang="ko-KR" b="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b="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안내</a:t>
            </a:r>
            <a:endParaRPr lang="en-ID" b="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1A060B8B-CF75-4B79-9CAA-E8589A9C4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566289" y="488289"/>
            <a:ext cx="404634" cy="365125"/>
          </a:xfrm>
        </p:spPr>
        <p:txBody>
          <a:bodyPr/>
          <a:lstStyle/>
          <a:p>
            <a:fld id="{37CE7898-EE3A-4743-8F0E-8BEC76D3AF3F}" type="slidenum">
              <a:rPr lang="en-ID" smtClean="0"/>
              <a:t>11</a:t>
            </a:fld>
            <a:endParaRPr lang="en-ID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0E0422C-8394-43DA-94D3-F86EC95999C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88188" y="3544837"/>
            <a:ext cx="2782825" cy="348557"/>
          </a:xfrm>
        </p:spPr>
        <p:txBody>
          <a:bodyPr/>
          <a:lstStyle/>
          <a:p>
            <a:r>
              <a:rPr lang="ko-KR" altLang="en-US" sz="1800" i="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텍스트 음성 변환</a:t>
            </a:r>
            <a:endParaRPr lang="da-DK" sz="1800" i="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0289F10-680D-4779-9448-0BC2751220FC}"/>
              </a:ext>
            </a:extLst>
          </p:cNvPr>
          <p:cNvSpPr txBox="1"/>
          <p:nvPr/>
        </p:nvSpPr>
        <p:spPr>
          <a:xfrm>
            <a:off x="6901575" y="1811333"/>
            <a:ext cx="2260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  <a:cs typeface="Segoe UI Light" panose="020B0502040204020203" pitchFamily="34" charset="0"/>
              </a:rPr>
              <a:t>인식된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Segoe UI Light" panose="020B0502040204020203" pitchFamily="34" charset="0"/>
              </a:rPr>
              <a:t>텍스트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G마켓 산스 Light" panose="02000000000000000000" pitchFamily="50" charset="-127"/>
              <a:ea typeface="G마켓 산스 Light" panose="02000000000000000000" pitchFamily="50" charset="-127"/>
              <a:cs typeface="Segoe UI Light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F067E2-AF14-4B4A-A618-9E69137D560E}"/>
              </a:ext>
            </a:extLst>
          </p:cNvPr>
          <p:cNvSpPr txBox="1"/>
          <p:nvPr/>
        </p:nvSpPr>
        <p:spPr>
          <a:xfrm>
            <a:off x="7015081" y="2756949"/>
            <a:ext cx="20334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Segoe UI Light" panose="020B0502040204020203" pitchFamily="34" charset="0"/>
              </a:rPr>
              <a:t>텍스트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Segoe UI Light" panose="020B0502040204020203" pitchFamily="34" charset="0"/>
              </a:rPr>
              <a:t>–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Segoe UI Light" panose="020B0502040204020203" pitchFamily="34" charset="0"/>
              </a:rPr>
              <a:t> 음성 변환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  <a:cs typeface="Segoe UI Light" panose="020B0502040204020203" pitchFamily="34" charset="0"/>
            </a:endParaRPr>
          </a:p>
        </p:txBody>
      </p:sp>
      <p:pic>
        <p:nvPicPr>
          <p:cNvPr id="31" name="그래픽 30" descr="오른쪽 화살표 윤곽선">
            <a:extLst>
              <a:ext uri="{FF2B5EF4-FFF2-40B4-BE49-F238E27FC236}">
                <a16:creationId xmlns:a16="http://schemas.microsoft.com/office/drawing/2014/main" id="{45EED513-5B64-479B-8617-609659FDB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7838793" y="2167941"/>
            <a:ext cx="366415" cy="497110"/>
          </a:xfrm>
          <a:prstGeom prst="rect">
            <a:avLst/>
          </a:prstGeom>
        </p:spPr>
      </p:pic>
      <p:sp>
        <p:nvSpPr>
          <p:cNvPr id="40" name="Title 4">
            <a:extLst>
              <a:ext uri="{FF2B5EF4-FFF2-40B4-BE49-F238E27FC236}">
                <a16:creationId xmlns:a16="http://schemas.microsoft.com/office/drawing/2014/main" id="{CA01330B-5E65-47C5-B37C-E51E59FF1787}"/>
              </a:ext>
            </a:extLst>
          </p:cNvPr>
          <p:cNvSpPr txBox="1">
            <a:spLocks/>
          </p:cNvSpPr>
          <p:nvPr/>
        </p:nvSpPr>
        <p:spPr>
          <a:xfrm>
            <a:off x="5020154" y="588556"/>
            <a:ext cx="2625708" cy="5087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D" sz="4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icrosoft GothicNeo" panose="020B0500000101010101" pitchFamily="50" charset="-127"/>
              </a:rPr>
              <a:t>텍스트 정보 음성 안내</a:t>
            </a:r>
            <a:endParaRPr lang="en-US" altLang="ko-KR" sz="1800" b="0" dirty="0"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Microsoft GothicNeo" panose="020B0500000101010101" pitchFamily="50" charset="-127"/>
            </a:endParaRPr>
          </a:p>
        </p:txBody>
      </p:sp>
      <p:cxnSp>
        <p:nvCxnSpPr>
          <p:cNvPr id="41" name="Straight Connector 8">
            <a:extLst>
              <a:ext uri="{FF2B5EF4-FFF2-40B4-BE49-F238E27FC236}">
                <a16:creationId xmlns:a16="http://schemas.microsoft.com/office/drawing/2014/main" id="{9EFB9AE8-17E0-4E58-811A-0AF0F815EA27}"/>
              </a:ext>
            </a:extLst>
          </p:cNvPr>
          <p:cNvCxnSpPr>
            <a:cxnSpLocks/>
          </p:cNvCxnSpPr>
          <p:nvPr/>
        </p:nvCxnSpPr>
        <p:spPr>
          <a:xfrm>
            <a:off x="5177248" y="1152639"/>
            <a:ext cx="1105913" cy="0"/>
          </a:xfrm>
          <a:prstGeom prst="line">
            <a:avLst/>
          </a:prstGeom>
          <a:ln w="38100">
            <a:solidFill>
              <a:srgbClr val="01BA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B6DCD56-25C1-4ECB-BEAF-C49DC6C6FB6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8000"/>
          </a:blip>
          <a:stretch>
            <a:fillRect/>
          </a:stretch>
        </p:blipFill>
        <p:spPr>
          <a:xfrm>
            <a:off x="-13490" y="7572"/>
            <a:ext cx="4375142" cy="2766108"/>
          </a:xfrm>
          <a:prstGeom prst="rect">
            <a:avLst/>
          </a:prstGeom>
        </p:spPr>
      </p:pic>
      <p:pic>
        <p:nvPicPr>
          <p:cNvPr id="8" name="그래픽 7" descr="전구와 연필 단색으로 채워진">
            <a:extLst>
              <a:ext uri="{FF2B5EF4-FFF2-40B4-BE49-F238E27FC236}">
                <a16:creationId xmlns:a16="http://schemas.microsoft.com/office/drawing/2014/main" id="{5F316223-7CDF-4B9E-80BF-C639FED7F3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99820" y="257493"/>
            <a:ext cx="1506665" cy="1506665"/>
          </a:xfrm>
          <a:prstGeom prst="rect">
            <a:avLst/>
          </a:prstGeom>
        </p:spPr>
      </p:pic>
      <p:pic>
        <p:nvPicPr>
          <p:cNvPr id="30" name="Picture 4" descr="Python] 파이썬의 함수와 파라미터 Function Parameters">
            <a:extLst>
              <a:ext uri="{FF2B5EF4-FFF2-40B4-BE49-F238E27FC236}">
                <a16:creationId xmlns:a16="http://schemas.microsoft.com/office/drawing/2014/main" id="{CF67B5CC-94DF-4F3C-B145-9870F0D9B2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8" t="17472" r="18824" b="18722"/>
          <a:stretch/>
        </p:blipFill>
        <p:spPr bwMode="auto">
          <a:xfrm>
            <a:off x="7187294" y="3045757"/>
            <a:ext cx="1669411" cy="51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D4118F8-3125-431F-83AA-4B6CC6DDEBC1}"/>
              </a:ext>
            </a:extLst>
          </p:cNvPr>
          <p:cNvSpPr txBox="1"/>
          <p:nvPr/>
        </p:nvSpPr>
        <p:spPr>
          <a:xfrm>
            <a:off x="7015081" y="4228777"/>
            <a:ext cx="20334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Segoe UI Light" panose="020B0502040204020203" pitchFamily="34" charset="0"/>
              </a:rPr>
              <a:t>음성 안내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  <a:cs typeface="Segoe UI Light" panose="020B0502040204020203" pitchFamily="34" charset="0"/>
            </a:endParaRPr>
          </a:p>
        </p:txBody>
      </p:sp>
      <p:pic>
        <p:nvPicPr>
          <p:cNvPr id="35" name="그래픽 34" descr="오른쪽 화살표 윤곽선">
            <a:extLst>
              <a:ext uri="{FF2B5EF4-FFF2-40B4-BE49-F238E27FC236}">
                <a16:creationId xmlns:a16="http://schemas.microsoft.com/office/drawing/2014/main" id="{A65BC9BC-D604-4AD8-9B00-DC267BBEC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7838793" y="3639769"/>
            <a:ext cx="366415" cy="497110"/>
          </a:xfrm>
          <a:prstGeom prst="rect">
            <a:avLst/>
          </a:prstGeom>
        </p:spPr>
      </p:pic>
      <p:pic>
        <p:nvPicPr>
          <p:cNvPr id="10" name="그래픽 9" descr="음성 윤곽선">
            <a:extLst>
              <a:ext uri="{FF2B5EF4-FFF2-40B4-BE49-F238E27FC236}">
                <a16:creationId xmlns:a16="http://schemas.microsoft.com/office/drawing/2014/main" id="{C78A2B5B-FFDD-4C64-8D78-A82FF91AF8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5862" y="4887426"/>
            <a:ext cx="914400" cy="9144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3088149-6E7E-40AD-ABE6-4282166A0093}"/>
              </a:ext>
            </a:extLst>
          </p:cNvPr>
          <p:cNvSpPr txBox="1"/>
          <p:nvPr/>
        </p:nvSpPr>
        <p:spPr>
          <a:xfrm>
            <a:off x="6299235" y="4596009"/>
            <a:ext cx="346518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ko-KR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Segoe UI Light" panose="020B0502040204020203" pitchFamily="34" charset="0"/>
              </a:rPr>
              <a:t>“</a:t>
            </a:r>
            <a:r>
              <a:rPr lang="ko-KR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Segoe UI Light" panose="020B0502040204020203" pitchFamily="34" charset="0"/>
              </a:rPr>
              <a:t>농심 </a:t>
            </a:r>
            <a:r>
              <a:rPr lang="ko-KR" alt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Segoe UI Light" panose="020B0502040204020203" pitchFamily="34" charset="0"/>
              </a:rPr>
              <a:t>안성탕면</a:t>
            </a:r>
            <a:r>
              <a:rPr lang="ko-KR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Segoe UI Light" panose="020B0502040204020203" pitchFamily="34" charset="0"/>
              </a:rPr>
              <a:t> </a:t>
            </a:r>
            <a:r>
              <a:rPr lang="en-US" altLang="ko-KR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Segoe UI Light" panose="020B0502040204020203" pitchFamily="34" charset="0"/>
              </a:rPr>
              <a:t>120g   2,980</a:t>
            </a:r>
            <a:r>
              <a:rPr lang="ko-KR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Segoe UI Light" panose="020B0502040204020203" pitchFamily="34" charset="0"/>
              </a:rPr>
              <a:t>원</a:t>
            </a:r>
            <a:r>
              <a:rPr lang="en-US" altLang="ko-KR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Segoe UI Light" panose="020B0502040204020203" pitchFamily="34" charset="0"/>
              </a:rPr>
              <a:t>＂</a:t>
            </a:r>
          </a:p>
        </p:txBody>
      </p:sp>
    </p:spTree>
    <p:extLst>
      <p:ext uri="{BB962C8B-B14F-4D97-AF65-F5344CB8AC3E}">
        <p14:creationId xmlns:p14="http://schemas.microsoft.com/office/powerpoint/2010/main" val="71420592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모서리가 둥근 직사각형 4">
            <a:extLst>
              <a:ext uri="{FF2B5EF4-FFF2-40B4-BE49-F238E27FC236}">
                <a16:creationId xmlns:a16="http://schemas.microsoft.com/office/drawing/2014/main" id="{CEB8F7C5-1C24-4D43-AC42-7A759B13D000}"/>
              </a:ext>
            </a:extLst>
          </p:cNvPr>
          <p:cNvSpPr/>
          <p:nvPr/>
        </p:nvSpPr>
        <p:spPr>
          <a:xfrm>
            <a:off x="7150229" y="3309808"/>
            <a:ext cx="2692033" cy="1067673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  <a:alpha val="8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91411E8-8A03-46D6-B452-49840ED34BB4}"/>
              </a:ext>
            </a:extLst>
          </p:cNvPr>
          <p:cNvGrpSpPr/>
          <p:nvPr/>
        </p:nvGrpSpPr>
        <p:grpSpPr>
          <a:xfrm rot="16200000">
            <a:off x="6004323" y="212723"/>
            <a:ext cx="183357" cy="12192003"/>
            <a:chOff x="11404996" y="-2667001"/>
            <a:chExt cx="183357" cy="12192003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5C66743-1D52-4D85-8936-CB086E56897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76335" y="53340"/>
              <a:ext cx="544068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0406661-9909-4021-81C4-07076E5EF50A}"/>
                </a:ext>
              </a:extLst>
            </p:cNvPr>
            <p:cNvGrpSpPr/>
            <p:nvPr/>
          </p:nvGrpSpPr>
          <p:grpSpPr>
            <a:xfrm>
              <a:off x="11404996" y="3099991"/>
              <a:ext cx="183357" cy="658019"/>
              <a:chOff x="11404996" y="2428874"/>
              <a:chExt cx="183357" cy="658019"/>
            </a:xfrm>
          </p:grpSpPr>
          <p:sp>
            <p:nvSpPr>
              <p:cNvPr id="54" name="Multiplication Sign 53">
                <a:extLst>
                  <a:ext uri="{FF2B5EF4-FFF2-40B4-BE49-F238E27FC236}">
                    <a16:creationId xmlns:a16="http://schemas.microsoft.com/office/drawing/2014/main" id="{56612215-A29E-4B66-8AED-20D6853DFB37}"/>
                  </a:ext>
                </a:extLst>
              </p:cNvPr>
              <p:cNvSpPr/>
              <p:nvPr/>
            </p:nvSpPr>
            <p:spPr>
              <a:xfrm>
                <a:off x="11404996" y="2428874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01BA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55" name="Multiplication Sign 54">
                <a:extLst>
                  <a:ext uri="{FF2B5EF4-FFF2-40B4-BE49-F238E27FC236}">
                    <a16:creationId xmlns:a16="http://schemas.microsoft.com/office/drawing/2014/main" id="{48E07EC6-611B-4D94-B6B0-EDE6F37FC928}"/>
                  </a:ext>
                </a:extLst>
              </p:cNvPr>
              <p:cNvSpPr/>
              <p:nvPr/>
            </p:nvSpPr>
            <p:spPr>
              <a:xfrm>
                <a:off x="11404996" y="2666205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01BA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56" name="Multiplication Sign 55">
                <a:extLst>
                  <a:ext uri="{FF2B5EF4-FFF2-40B4-BE49-F238E27FC236}">
                    <a16:creationId xmlns:a16="http://schemas.microsoft.com/office/drawing/2014/main" id="{6519506E-981B-45B5-9011-B3218D30B64C}"/>
                  </a:ext>
                </a:extLst>
              </p:cNvPr>
              <p:cNvSpPr/>
              <p:nvPr/>
            </p:nvSpPr>
            <p:spPr>
              <a:xfrm>
                <a:off x="11404996" y="2903536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01BA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F60143D-9C56-4F6F-A0A0-1A994F92AD62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8776336" y="6804662"/>
              <a:ext cx="5440678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5" name="Title 1024">
            <a:extLst>
              <a:ext uri="{FF2B5EF4-FFF2-40B4-BE49-F238E27FC236}">
                <a16:creationId xmlns:a16="http://schemas.microsoft.com/office/drawing/2014/main" id="{80218C6D-6FFC-426B-896A-0A3FA7B88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6458" y="3626787"/>
            <a:ext cx="2379574" cy="433714"/>
          </a:xfrm>
        </p:spPr>
        <p:txBody>
          <a:bodyPr anchor="ctr">
            <a:noAutofit/>
          </a:bodyPr>
          <a:lstStyle/>
          <a:p>
            <a:pPr algn="ctr"/>
            <a:r>
              <a:rPr lang="ko-KR" altLang="en-US" sz="1800" b="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지속적인 성능 개선</a:t>
            </a:r>
            <a:endParaRPr lang="da-DK" sz="1800" b="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024" name="Slide Number Placeholder 1023">
            <a:extLst>
              <a:ext uri="{FF2B5EF4-FFF2-40B4-BE49-F238E27FC236}">
                <a16:creationId xmlns:a16="http://schemas.microsoft.com/office/drawing/2014/main" id="{B1B03581-8529-4830-9661-89B1CA000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37CE7898-EE3A-4743-8F0E-8BEC76D3AF3F}" type="slidenum">
              <a:rPr lang="en-ID" smtClean="0"/>
              <a:pPr algn="l"/>
              <a:t>12</a:t>
            </a:fld>
            <a:endParaRPr lang="en-ID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78C800-4F42-489F-9F9A-3CA4EEA72988}"/>
              </a:ext>
            </a:extLst>
          </p:cNvPr>
          <p:cNvSpPr txBox="1"/>
          <p:nvPr/>
        </p:nvSpPr>
        <p:spPr>
          <a:xfrm>
            <a:off x="661665" y="745936"/>
            <a:ext cx="6096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egoe UI" panose="020B0502040204020203" pitchFamily="34" charset="0"/>
              </a:rPr>
              <a:t>기술 구현 단계</a:t>
            </a:r>
            <a:endParaRPr lang="en-US" altLang="ko-KR" sz="2500" dirty="0">
              <a:solidFill>
                <a:schemeClr val="tx1">
                  <a:lumMod val="85000"/>
                  <a:lumOff val="1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23" name="모서리가 둥근 직사각형 18">
            <a:extLst>
              <a:ext uri="{FF2B5EF4-FFF2-40B4-BE49-F238E27FC236}">
                <a16:creationId xmlns:a16="http://schemas.microsoft.com/office/drawing/2014/main" id="{DE15D810-B6E8-4937-86A7-78D3290792B1}"/>
              </a:ext>
            </a:extLst>
          </p:cNvPr>
          <p:cNvSpPr/>
          <p:nvPr/>
        </p:nvSpPr>
        <p:spPr>
          <a:xfrm>
            <a:off x="3981150" y="5192938"/>
            <a:ext cx="1188504" cy="478149"/>
          </a:xfrm>
          <a:prstGeom prst="roundRect">
            <a:avLst>
              <a:gd name="adj" fmla="val 35124"/>
            </a:avLst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/>
              <a:t>씨마트</a:t>
            </a:r>
            <a:endParaRPr lang="en-US" altLang="ko-KR" sz="1200" b="1" dirty="0"/>
          </a:p>
          <a:p>
            <a:pPr algn="ctr"/>
            <a:r>
              <a:rPr lang="en-US" altLang="ko-KR" sz="1200" b="1" dirty="0"/>
              <a:t>(See-mart)</a:t>
            </a:r>
            <a:endParaRPr lang="ko-KR" altLang="en-US" sz="1200" b="1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EE43028-5E8B-4038-8DD5-F35D740F3D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63" t="27427" r="14563" b="27853"/>
          <a:stretch/>
        </p:blipFill>
        <p:spPr>
          <a:xfrm>
            <a:off x="3981150" y="4342961"/>
            <a:ext cx="1156623" cy="72981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E7F19A1-1477-4507-8364-756B224CB34D}"/>
              </a:ext>
            </a:extLst>
          </p:cNvPr>
          <p:cNvSpPr txBox="1"/>
          <p:nvPr/>
        </p:nvSpPr>
        <p:spPr>
          <a:xfrm>
            <a:off x="2875895" y="3321097"/>
            <a:ext cx="8886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E093FC-2EBD-4061-9FD0-2C045DA7DE47}"/>
              </a:ext>
            </a:extLst>
          </p:cNvPr>
          <p:cNvSpPr txBox="1"/>
          <p:nvPr/>
        </p:nvSpPr>
        <p:spPr>
          <a:xfrm>
            <a:off x="3064020" y="3747997"/>
            <a:ext cx="104885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① </a:t>
            </a:r>
            <a:endParaRPr lang="en-US" altLang="ko-KR" sz="11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1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상품 기록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1A22C5F-7603-4C4F-B99B-E352331F57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69" t="10991" r="17971" b="13547"/>
          <a:stretch/>
        </p:blipFill>
        <p:spPr>
          <a:xfrm>
            <a:off x="5298618" y="2540300"/>
            <a:ext cx="667372" cy="65987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691C112-FF5D-42A1-8661-1C2ACA2EBAD6}"/>
              </a:ext>
            </a:extLst>
          </p:cNvPr>
          <p:cNvSpPr txBox="1"/>
          <p:nvPr/>
        </p:nvSpPr>
        <p:spPr>
          <a:xfrm>
            <a:off x="5213980" y="3292495"/>
            <a:ext cx="8366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Python</a:t>
            </a:r>
            <a:endParaRPr lang="ko-KR" altLang="en-US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7BCFE75-F60F-4555-90F4-C88A8E07C9A9}"/>
              </a:ext>
            </a:extLst>
          </p:cNvPr>
          <p:cNvCxnSpPr>
            <a:cxnSpLocks/>
          </p:cNvCxnSpPr>
          <p:nvPr/>
        </p:nvCxnSpPr>
        <p:spPr>
          <a:xfrm>
            <a:off x="3721625" y="3453544"/>
            <a:ext cx="449198" cy="8475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6BA5423-3A44-4538-BCD9-7E5E418D7AFF}"/>
              </a:ext>
            </a:extLst>
          </p:cNvPr>
          <p:cNvSpPr txBox="1"/>
          <p:nvPr/>
        </p:nvSpPr>
        <p:spPr>
          <a:xfrm>
            <a:off x="4258840" y="3510263"/>
            <a:ext cx="100069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②</a:t>
            </a:r>
            <a:endParaRPr lang="en-US" altLang="ko-KR" sz="11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1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영상분석 </a:t>
            </a:r>
            <a:endParaRPr lang="en-US" altLang="ko-KR" sz="11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1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요청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EBC6A65-F2C8-4034-84B6-A73B96EE182F}"/>
              </a:ext>
            </a:extLst>
          </p:cNvPr>
          <p:cNvCxnSpPr>
            <a:cxnSpLocks/>
          </p:cNvCxnSpPr>
          <p:nvPr/>
        </p:nvCxnSpPr>
        <p:spPr>
          <a:xfrm flipV="1">
            <a:off x="4889898" y="3514514"/>
            <a:ext cx="407603" cy="7865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8364A89-8FB9-4864-B408-5459519112AC}"/>
              </a:ext>
            </a:extLst>
          </p:cNvPr>
          <p:cNvCxnSpPr>
            <a:cxnSpLocks/>
          </p:cNvCxnSpPr>
          <p:nvPr/>
        </p:nvCxnSpPr>
        <p:spPr>
          <a:xfrm flipH="1">
            <a:off x="5025148" y="3621580"/>
            <a:ext cx="418323" cy="7925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0E17960-04DD-4947-A23B-5B7C1D4D9C73}"/>
              </a:ext>
            </a:extLst>
          </p:cNvPr>
          <p:cNvSpPr txBox="1"/>
          <p:nvPr/>
        </p:nvSpPr>
        <p:spPr>
          <a:xfrm>
            <a:off x="5169654" y="3839562"/>
            <a:ext cx="100069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③</a:t>
            </a:r>
            <a:endParaRPr lang="en-US" altLang="ko-KR" sz="11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1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인식된 상품 정보</a:t>
            </a:r>
            <a:r>
              <a:rPr lang="en-US" altLang="ko-KR" sz="11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1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제공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18EF94-F8B1-48AB-A880-407C678957E8}"/>
              </a:ext>
            </a:extLst>
          </p:cNvPr>
          <p:cNvCxnSpPr>
            <a:cxnSpLocks/>
          </p:cNvCxnSpPr>
          <p:nvPr/>
        </p:nvCxnSpPr>
        <p:spPr>
          <a:xfrm flipH="1">
            <a:off x="3981151" y="2924026"/>
            <a:ext cx="105790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D4F4951-6F2E-4EE5-A07A-F1BB42FB6686}"/>
              </a:ext>
            </a:extLst>
          </p:cNvPr>
          <p:cNvSpPr txBox="1"/>
          <p:nvPr/>
        </p:nvSpPr>
        <p:spPr>
          <a:xfrm>
            <a:off x="4038366" y="2283274"/>
            <a:ext cx="100069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④</a:t>
            </a:r>
            <a:endParaRPr lang="en-US" altLang="ko-KR" sz="11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상품 정보</a:t>
            </a:r>
            <a:endParaRPr lang="en-US" altLang="ko-KR" sz="11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음성 안내</a:t>
            </a:r>
          </a:p>
        </p:txBody>
      </p:sp>
      <p:pic>
        <p:nvPicPr>
          <p:cNvPr id="41" name="그래픽 40" descr="지팡이를 든 남자 단색으로 채워진">
            <a:extLst>
              <a:ext uri="{FF2B5EF4-FFF2-40B4-BE49-F238E27FC236}">
                <a16:creationId xmlns:a16="http://schemas.microsoft.com/office/drawing/2014/main" id="{55E89FF6-F59C-44ED-8B23-72335BE7E3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0163" y="2397683"/>
            <a:ext cx="888642" cy="888642"/>
          </a:xfrm>
          <a:prstGeom prst="rect">
            <a:avLst/>
          </a:prstGeom>
        </p:spPr>
      </p:pic>
      <p:sp>
        <p:nvSpPr>
          <p:cNvPr id="45" name="Rectangle: Rounded Corners 48">
            <a:extLst>
              <a:ext uri="{FF2B5EF4-FFF2-40B4-BE49-F238E27FC236}">
                <a16:creationId xmlns:a16="http://schemas.microsoft.com/office/drawing/2014/main" id="{BAB84A73-1F96-45A5-B851-4660AB432C05}"/>
              </a:ext>
            </a:extLst>
          </p:cNvPr>
          <p:cNvSpPr/>
          <p:nvPr/>
        </p:nvSpPr>
        <p:spPr>
          <a:xfrm rot="5400000">
            <a:off x="834659" y="1343583"/>
            <a:ext cx="259222" cy="605210"/>
          </a:xfrm>
          <a:prstGeom prst="roundRect">
            <a:avLst>
              <a:gd name="adj" fmla="val 0"/>
            </a:avLst>
          </a:prstGeom>
          <a:solidFill>
            <a:srgbClr val="01BA7E">
              <a:alpha val="80000"/>
            </a:srgb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Title 1024">
            <a:extLst>
              <a:ext uri="{FF2B5EF4-FFF2-40B4-BE49-F238E27FC236}">
                <a16:creationId xmlns:a16="http://schemas.microsoft.com/office/drawing/2014/main" id="{3DD220DC-9E43-4BF5-8BFD-BEE9F7DD1681}"/>
              </a:ext>
            </a:extLst>
          </p:cNvPr>
          <p:cNvSpPr txBox="1">
            <a:spLocks/>
          </p:cNvSpPr>
          <p:nvPr/>
        </p:nvSpPr>
        <p:spPr>
          <a:xfrm>
            <a:off x="802056" y="1642249"/>
            <a:ext cx="3600610" cy="43371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D" sz="2800" b="1" kern="1200" dirty="0">
                <a:solidFill>
                  <a:srgbClr val="271D4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ko-KR" altLang="en-US" sz="1800" b="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서비스 흐름도</a:t>
            </a:r>
            <a:endParaRPr lang="da-DK" sz="1800" b="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48" name="그래픽 47" descr="갈매기형 화살표 윤곽선">
            <a:extLst>
              <a:ext uri="{FF2B5EF4-FFF2-40B4-BE49-F238E27FC236}">
                <a16:creationId xmlns:a16="http://schemas.microsoft.com/office/drawing/2014/main" id="{326A722A-441F-4759-880B-4AC391A0B5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6519705" y="3383670"/>
            <a:ext cx="830771" cy="83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3018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A91411E8-8A03-46D6-B452-49840ED34BB4}"/>
              </a:ext>
            </a:extLst>
          </p:cNvPr>
          <p:cNvGrpSpPr/>
          <p:nvPr/>
        </p:nvGrpSpPr>
        <p:grpSpPr>
          <a:xfrm rot="16200000">
            <a:off x="6004323" y="212723"/>
            <a:ext cx="183357" cy="12192003"/>
            <a:chOff x="11404996" y="-2667001"/>
            <a:chExt cx="183357" cy="12192003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5C66743-1D52-4D85-8936-CB086E56897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76335" y="53340"/>
              <a:ext cx="544068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0406661-9909-4021-81C4-07076E5EF50A}"/>
                </a:ext>
              </a:extLst>
            </p:cNvPr>
            <p:cNvGrpSpPr/>
            <p:nvPr/>
          </p:nvGrpSpPr>
          <p:grpSpPr>
            <a:xfrm>
              <a:off x="11404996" y="3099991"/>
              <a:ext cx="183357" cy="658019"/>
              <a:chOff x="11404996" y="2428874"/>
              <a:chExt cx="183357" cy="658019"/>
            </a:xfrm>
          </p:grpSpPr>
          <p:sp>
            <p:nvSpPr>
              <p:cNvPr id="54" name="Multiplication Sign 53">
                <a:extLst>
                  <a:ext uri="{FF2B5EF4-FFF2-40B4-BE49-F238E27FC236}">
                    <a16:creationId xmlns:a16="http://schemas.microsoft.com/office/drawing/2014/main" id="{56612215-A29E-4B66-8AED-20D6853DFB37}"/>
                  </a:ext>
                </a:extLst>
              </p:cNvPr>
              <p:cNvSpPr/>
              <p:nvPr/>
            </p:nvSpPr>
            <p:spPr>
              <a:xfrm>
                <a:off x="11404996" y="2428874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01BA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55" name="Multiplication Sign 54">
                <a:extLst>
                  <a:ext uri="{FF2B5EF4-FFF2-40B4-BE49-F238E27FC236}">
                    <a16:creationId xmlns:a16="http://schemas.microsoft.com/office/drawing/2014/main" id="{48E07EC6-611B-4D94-B6B0-EDE6F37FC928}"/>
                  </a:ext>
                </a:extLst>
              </p:cNvPr>
              <p:cNvSpPr/>
              <p:nvPr/>
            </p:nvSpPr>
            <p:spPr>
              <a:xfrm>
                <a:off x="11404996" y="2666205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01BA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56" name="Multiplication Sign 55">
                <a:extLst>
                  <a:ext uri="{FF2B5EF4-FFF2-40B4-BE49-F238E27FC236}">
                    <a16:creationId xmlns:a16="http://schemas.microsoft.com/office/drawing/2014/main" id="{6519506E-981B-45B5-9011-B3218D30B64C}"/>
                  </a:ext>
                </a:extLst>
              </p:cNvPr>
              <p:cNvSpPr/>
              <p:nvPr/>
            </p:nvSpPr>
            <p:spPr>
              <a:xfrm>
                <a:off x="11404996" y="2903536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01BA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F60143D-9C56-4F6F-A0A0-1A994F92AD62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8776336" y="6804662"/>
              <a:ext cx="5440678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7DAC566-DD5F-4E50-98CE-EF7B2F375E58}"/>
              </a:ext>
            </a:extLst>
          </p:cNvPr>
          <p:cNvSpPr/>
          <p:nvPr/>
        </p:nvSpPr>
        <p:spPr>
          <a:xfrm rot="5400000">
            <a:off x="993435" y="1413790"/>
            <a:ext cx="304311" cy="778924"/>
          </a:xfrm>
          <a:prstGeom prst="roundRect">
            <a:avLst>
              <a:gd name="adj" fmla="val 0"/>
            </a:avLst>
          </a:prstGeom>
          <a:solidFill>
            <a:srgbClr val="01BA7E">
              <a:alpha val="80000"/>
            </a:srgb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25" name="Title 1024">
            <a:extLst>
              <a:ext uri="{FF2B5EF4-FFF2-40B4-BE49-F238E27FC236}">
                <a16:creationId xmlns:a16="http://schemas.microsoft.com/office/drawing/2014/main" id="{80218C6D-6FFC-426B-896A-0A3FA7B88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987" y="1803252"/>
            <a:ext cx="3787775" cy="782169"/>
          </a:xfrm>
        </p:spPr>
        <p:txBody>
          <a:bodyPr>
            <a:noAutofit/>
          </a:bodyPr>
          <a:lstStyle/>
          <a:p>
            <a:r>
              <a:rPr lang="ko-KR" altLang="en-US" sz="2300" b="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확대 </a:t>
            </a:r>
            <a:r>
              <a:rPr lang="en-US" altLang="ko-KR" sz="2300" b="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</a:t>
            </a:r>
            <a:r>
              <a:rPr lang="ko-KR" altLang="en-US" sz="2300" b="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논문</a:t>
            </a:r>
            <a:endParaRPr lang="da-DK" sz="2300" b="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024" name="Slide Number Placeholder 1023">
            <a:extLst>
              <a:ext uri="{FF2B5EF4-FFF2-40B4-BE49-F238E27FC236}">
                <a16:creationId xmlns:a16="http://schemas.microsoft.com/office/drawing/2014/main" id="{B1B03581-8529-4830-9661-89B1CA000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37CE7898-EE3A-4743-8F0E-8BEC76D3AF3F}" type="slidenum">
              <a:rPr lang="en-ID" smtClean="0"/>
              <a:pPr algn="l"/>
              <a:t>13</a:t>
            </a:fld>
            <a:endParaRPr lang="en-ID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78C800-4F42-489F-9F9A-3CA4EEA72988}"/>
              </a:ext>
            </a:extLst>
          </p:cNvPr>
          <p:cNvSpPr txBox="1"/>
          <p:nvPr/>
        </p:nvSpPr>
        <p:spPr>
          <a:xfrm>
            <a:off x="661665" y="745936"/>
            <a:ext cx="6096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egoe UI" panose="020B0502040204020203" pitchFamily="34" charset="0"/>
              </a:rPr>
              <a:t>서비스 활용</a:t>
            </a:r>
            <a:endParaRPr lang="en-US" altLang="ko-KR" sz="2500" dirty="0">
              <a:solidFill>
                <a:schemeClr val="tx1">
                  <a:lumMod val="85000"/>
                  <a:lumOff val="1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Segoe UI" panose="020B0502040204020203" pitchFamily="34" charset="0"/>
            </a:endParaRPr>
          </a:p>
        </p:txBody>
      </p:sp>
      <p:pic>
        <p:nvPicPr>
          <p:cNvPr id="7" name="그래픽 6" descr="학위 증명서 단색으로 채워진">
            <a:extLst>
              <a:ext uri="{FF2B5EF4-FFF2-40B4-BE49-F238E27FC236}">
                <a16:creationId xmlns:a16="http://schemas.microsoft.com/office/drawing/2014/main" id="{EBD8645F-4C46-4CD5-AEA0-AEA0C73C0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9696" y="4271825"/>
            <a:ext cx="1292597" cy="1292597"/>
          </a:xfrm>
          <a:prstGeom prst="rect">
            <a:avLst/>
          </a:prstGeom>
        </p:spPr>
      </p:pic>
      <p:pic>
        <p:nvPicPr>
          <p:cNvPr id="20" name="그래픽 19" descr="사용자 네트워크 윤곽선">
            <a:extLst>
              <a:ext uri="{FF2B5EF4-FFF2-40B4-BE49-F238E27FC236}">
                <a16:creationId xmlns:a16="http://schemas.microsoft.com/office/drawing/2014/main" id="{D677C50D-9A89-4F21-A8F5-A9BA2DE5B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0454" y="2575738"/>
            <a:ext cx="914400" cy="914400"/>
          </a:xfrm>
          <a:prstGeom prst="rect">
            <a:avLst/>
          </a:prstGeom>
        </p:spPr>
      </p:pic>
      <p:pic>
        <p:nvPicPr>
          <p:cNvPr id="22" name="그래픽 21" descr="시계 방향으로 굽은 줄 화살표 윤곽선">
            <a:extLst>
              <a:ext uri="{FF2B5EF4-FFF2-40B4-BE49-F238E27FC236}">
                <a16:creationId xmlns:a16="http://schemas.microsoft.com/office/drawing/2014/main" id="{B20578AC-DB88-4DF5-BBB0-4E9E4933C5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05197" y="3959332"/>
            <a:ext cx="914400" cy="914400"/>
          </a:xfrm>
          <a:prstGeom prst="rect">
            <a:avLst/>
          </a:prstGeom>
        </p:spPr>
      </p:pic>
      <p:pic>
        <p:nvPicPr>
          <p:cNvPr id="34" name="그래픽 33" descr="시계 반대 방향으로 굽은 사선 화살표 윤곽선">
            <a:extLst>
              <a:ext uri="{FF2B5EF4-FFF2-40B4-BE49-F238E27FC236}">
                <a16:creationId xmlns:a16="http://schemas.microsoft.com/office/drawing/2014/main" id="{E578D6DC-04C7-4DFC-8031-B96205B31B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801145">
            <a:off x="3442886" y="3997022"/>
            <a:ext cx="914400" cy="914400"/>
          </a:xfrm>
          <a:prstGeom prst="rect">
            <a:avLst/>
          </a:prstGeom>
        </p:spPr>
      </p:pic>
      <p:pic>
        <p:nvPicPr>
          <p:cNvPr id="36" name="그래픽 35" descr="위쪽 화살표 윤곽선">
            <a:extLst>
              <a:ext uri="{FF2B5EF4-FFF2-40B4-BE49-F238E27FC236}">
                <a16:creationId xmlns:a16="http://schemas.microsoft.com/office/drawing/2014/main" id="{902CB5E0-6B00-49BA-B867-132346F61B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61425" y="3542399"/>
            <a:ext cx="914400" cy="914400"/>
          </a:xfrm>
          <a:prstGeom prst="rect">
            <a:avLst/>
          </a:prstGeom>
        </p:spPr>
      </p:pic>
      <p:pic>
        <p:nvPicPr>
          <p:cNvPr id="40" name="그래픽 39" descr="지팡이를 든 남자 단색으로 채워진">
            <a:extLst>
              <a:ext uri="{FF2B5EF4-FFF2-40B4-BE49-F238E27FC236}">
                <a16:creationId xmlns:a16="http://schemas.microsoft.com/office/drawing/2014/main" id="{6BEE22AE-C3EC-407B-9459-2396CE9B42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8729" y="3044932"/>
            <a:ext cx="914400" cy="914400"/>
          </a:xfrm>
          <a:prstGeom prst="rect">
            <a:avLst/>
          </a:prstGeom>
        </p:spPr>
      </p:pic>
      <p:pic>
        <p:nvPicPr>
          <p:cNvPr id="42" name="그래픽 41" descr="생산 단색으로 채워진">
            <a:extLst>
              <a:ext uri="{FF2B5EF4-FFF2-40B4-BE49-F238E27FC236}">
                <a16:creationId xmlns:a16="http://schemas.microsoft.com/office/drawing/2014/main" id="{7EDE70B6-CF5C-40C8-9761-FC97E16CFE9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642091" y="3085199"/>
            <a:ext cx="914400" cy="914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E63ADCE-A254-4764-8387-9EA7D0D99F07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b="3376"/>
          <a:stretch/>
        </p:blipFill>
        <p:spPr>
          <a:xfrm>
            <a:off x="7851756" y="1133787"/>
            <a:ext cx="3589060" cy="49217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9A1CBFA-2730-485B-823C-3A357A8D1B6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94432" y="494382"/>
            <a:ext cx="3801115" cy="53996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2896405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412763A-9E78-46E3-949D-CFC9EA1C68D2}"/>
              </a:ext>
            </a:extLst>
          </p:cNvPr>
          <p:cNvGrpSpPr/>
          <p:nvPr/>
        </p:nvGrpSpPr>
        <p:grpSpPr>
          <a:xfrm rot="16200000">
            <a:off x="6004323" y="212723"/>
            <a:ext cx="183357" cy="12192003"/>
            <a:chOff x="11404996" y="-2667001"/>
            <a:chExt cx="183357" cy="12192003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C466200-F043-4C55-B924-B66E033E43C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76335" y="53340"/>
              <a:ext cx="544068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44C823D-EC3B-4E2C-B183-12BCDA6B1D17}"/>
                </a:ext>
              </a:extLst>
            </p:cNvPr>
            <p:cNvGrpSpPr/>
            <p:nvPr/>
          </p:nvGrpSpPr>
          <p:grpSpPr>
            <a:xfrm>
              <a:off x="11404996" y="3099991"/>
              <a:ext cx="183357" cy="658019"/>
              <a:chOff x="11404996" y="2428874"/>
              <a:chExt cx="183357" cy="658019"/>
            </a:xfrm>
          </p:grpSpPr>
          <p:sp>
            <p:nvSpPr>
              <p:cNvPr id="6" name="Multiplication Sign 5">
                <a:extLst>
                  <a:ext uri="{FF2B5EF4-FFF2-40B4-BE49-F238E27FC236}">
                    <a16:creationId xmlns:a16="http://schemas.microsoft.com/office/drawing/2014/main" id="{A08A572C-0D18-4778-8DC7-8EB770E8AEE8}"/>
                  </a:ext>
                </a:extLst>
              </p:cNvPr>
              <p:cNvSpPr/>
              <p:nvPr/>
            </p:nvSpPr>
            <p:spPr>
              <a:xfrm>
                <a:off x="11404996" y="2428874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01BA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7" name="Multiplication Sign 6">
                <a:extLst>
                  <a:ext uri="{FF2B5EF4-FFF2-40B4-BE49-F238E27FC236}">
                    <a16:creationId xmlns:a16="http://schemas.microsoft.com/office/drawing/2014/main" id="{571DADE8-B88C-4E9B-AF22-E9A71FC184A9}"/>
                  </a:ext>
                </a:extLst>
              </p:cNvPr>
              <p:cNvSpPr/>
              <p:nvPr/>
            </p:nvSpPr>
            <p:spPr>
              <a:xfrm>
                <a:off x="11404996" y="2666205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01BA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Multiplication Sign 7">
                <a:extLst>
                  <a:ext uri="{FF2B5EF4-FFF2-40B4-BE49-F238E27FC236}">
                    <a16:creationId xmlns:a16="http://schemas.microsoft.com/office/drawing/2014/main" id="{14D1B564-AE73-47FF-8C6D-A12FA86F181D}"/>
                  </a:ext>
                </a:extLst>
              </p:cNvPr>
              <p:cNvSpPr/>
              <p:nvPr/>
            </p:nvSpPr>
            <p:spPr>
              <a:xfrm>
                <a:off x="11404996" y="2903536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01BA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C5E4FAE-170F-4373-BB86-F19051D191FB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8776336" y="6804662"/>
              <a:ext cx="5440678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1707546-CFB7-4710-BF28-0BCD167FBC43}"/>
              </a:ext>
            </a:extLst>
          </p:cNvPr>
          <p:cNvGrpSpPr/>
          <p:nvPr/>
        </p:nvGrpSpPr>
        <p:grpSpPr>
          <a:xfrm>
            <a:off x="6739099" y="2015657"/>
            <a:ext cx="355601" cy="363538"/>
            <a:chOff x="4854575" y="2884488"/>
            <a:chExt cx="355601" cy="363538"/>
          </a:xfrm>
          <a:solidFill>
            <a:schemeClr val="bg1"/>
          </a:solidFill>
        </p:grpSpPr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D51902B6-54C5-4D45-A421-CFAAD49A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4575" y="2884488"/>
              <a:ext cx="257175" cy="333375"/>
            </a:xfrm>
            <a:custGeom>
              <a:avLst/>
              <a:gdLst>
                <a:gd name="T0" fmla="*/ 114 w 972"/>
                <a:gd name="T1" fmla="*/ 1258 h 1258"/>
                <a:gd name="T2" fmla="*/ 103 w 972"/>
                <a:gd name="T3" fmla="*/ 1258 h 1258"/>
                <a:gd name="T4" fmla="*/ 81 w 972"/>
                <a:gd name="T5" fmla="*/ 1253 h 1258"/>
                <a:gd name="T6" fmla="*/ 59 w 972"/>
                <a:gd name="T7" fmla="*/ 1243 h 1258"/>
                <a:gd name="T8" fmla="*/ 41 w 972"/>
                <a:gd name="T9" fmla="*/ 1231 h 1258"/>
                <a:gd name="T10" fmla="*/ 26 w 972"/>
                <a:gd name="T11" fmla="*/ 1216 h 1258"/>
                <a:gd name="T12" fmla="*/ 14 w 972"/>
                <a:gd name="T13" fmla="*/ 1198 h 1258"/>
                <a:gd name="T14" fmla="*/ 5 w 972"/>
                <a:gd name="T15" fmla="*/ 1177 h 1258"/>
                <a:gd name="T16" fmla="*/ 1 w 972"/>
                <a:gd name="T17" fmla="*/ 1155 h 1258"/>
                <a:gd name="T18" fmla="*/ 0 w 972"/>
                <a:gd name="T19" fmla="*/ 115 h 1258"/>
                <a:gd name="T20" fmla="*/ 1 w 972"/>
                <a:gd name="T21" fmla="*/ 103 h 1258"/>
                <a:gd name="T22" fmla="*/ 5 w 972"/>
                <a:gd name="T23" fmla="*/ 81 h 1258"/>
                <a:gd name="T24" fmla="*/ 14 w 972"/>
                <a:gd name="T25" fmla="*/ 61 h 1258"/>
                <a:gd name="T26" fmla="*/ 26 w 972"/>
                <a:gd name="T27" fmla="*/ 42 h 1258"/>
                <a:gd name="T28" fmla="*/ 41 w 972"/>
                <a:gd name="T29" fmla="*/ 26 h 1258"/>
                <a:gd name="T30" fmla="*/ 59 w 972"/>
                <a:gd name="T31" fmla="*/ 14 h 1258"/>
                <a:gd name="T32" fmla="*/ 81 w 972"/>
                <a:gd name="T33" fmla="*/ 5 h 1258"/>
                <a:gd name="T34" fmla="*/ 103 w 972"/>
                <a:gd name="T35" fmla="*/ 1 h 1258"/>
                <a:gd name="T36" fmla="*/ 857 w 972"/>
                <a:gd name="T37" fmla="*/ 0 h 1258"/>
                <a:gd name="T38" fmla="*/ 870 w 972"/>
                <a:gd name="T39" fmla="*/ 1 h 1258"/>
                <a:gd name="T40" fmla="*/ 892 w 972"/>
                <a:gd name="T41" fmla="*/ 5 h 1258"/>
                <a:gd name="T42" fmla="*/ 912 w 972"/>
                <a:gd name="T43" fmla="*/ 14 h 1258"/>
                <a:gd name="T44" fmla="*/ 930 w 972"/>
                <a:gd name="T45" fmla="*/ 26 h 1258"/>
                <a:gd name="T46" fmla="*/ 946 w 972"/>
                <a:gd name="T47" fmla="*/ 42 h 1258"/>
                <a:gd name="T48" fmla="*/ 958 w 972"/>
                <a:gd name="T49" fmla="*/ 61 h 1258"/>
                <a:gd name="T50" fmla="*/ 966 w 972"/>
                <a:gd name="T51" fmla="*/ 81 h 1258"/>
                <a:gd name="T52" fmla="*/ 972 w 972"/>
                <a:gd name="T53" fmla="*/ 103 h 1258"/>
                <a:gd name="T54" fmla="*/ 972 w 972"/>
                <a:gd name="T55" fmla="*/ 887 h 1258"/>
                <a:gd name="T56" fmla="*/ 915 w 972"/>
                <a:gd name="T57" fmla="*/ 115 h 1258"/>
                <a:gd name="T58" fmla="*/ 914 w 972"/>
                <a:gd name="T59" fmla="*/ 103 h 1258"/>
                <a:gd name="T60" fmla="*/ 905 w 972"/>
                <a:gd name="T61" fmla="*/ 83 h 1258"/>
                <a:gd name="T62" fmla="*/ 890 w 972"/>
                <a:gd name="T63" fmla="*/ 68 h 1258"/>
                <a:gd name="T64" fmla="*/ 870 w 972"/>
                <a:gd name="T65" fmla="*/ 59 h 1258"/>
                <a:gd name="T66" fmla="*/ 114 w 972"/>
                <a:gd name="T67" fmla="*/ 58 h 1258"/>
                <a:gd name="T68" fmla="*/ 103 w 972"/>
                <a:gd name="T69" fmla="*/ 59 h 1258"/>
                <a:gd name="T70" fmla="*/ 83 w 972"/>
                <a:gd name="T71" fmla="*/ 68 h 1258"/>
                <a:gd name="T72" fmla="*/ 67 w 972"/>
                <a:gd name="T73" fmla="*/ 83 h 1258"/>
                <a:gd name="T74" fmla="*/ 58 w 972"/>
                <a:gd name="T75" fmla="*/ 103 h 1258"/>
                <a:gd name="T76" fmla="*/ 57 w 972"/>
                <a:gd name="T77" fmla="*/ 1144 h 1258"/>
                <a:gd name="T78" fmla="*/ 58 w 972"/>
                <a:gd name="T79" fmla="*/ 1155 h 1258"/>
                <a:gd name="T80" fmla="*/ 67 w 972"/>
                <a:gd name="T81" fmla="*/ 1175 h 1258"/>
                <a:gd name="T82" fmla="*/ 83 w 972"/>
                <a:gd name="T83" fmla="*/ 1191 h 1258"/>
                <a:gd name="T84" fmla="*/ 103 w 972"/>
                <a:gd name="T85" fmla="*/ 1199 h 1258"/>
                <a:gd name="T86" fmla="*/ 950 w 972"/>
                <a:gd name="T87" fmla="*/ 1201 h 1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72" h="1258">
                  <a:moveTo>
                    <a:pt x="950" y="1258"/>
                  </a:moveTo>
                  <a:lnTo>
                    <a:pt x="114" y="1258"/>
                  </a:lnTo>
                  <a:lnTo>
                    <a:pt x="114" y="1258"/>
                  </a:lnTo>
                  <a:lnTo>
                    <a:pt x="103" y="1258"/>
                  </a:lnTo>
                  <a:lnTo>
                    <a:pt x="91" y="1256"/>
                  </a:lnTo>
                  <a:lnTo>
                    <a:pt x="81" y="1253"/>
                  </a:lnTo>
                  <a:lnTo>
                    <a:pt x="70" y="1249"/>
                  </a:lnTo>
                  <a:lnTo>
                    <a:pt x="59" y="1243"/>
                  </a:lnTo>
                  <a:lnTo>
                    <a:pt x="50" y="1238"/>
                  </a:lnTo>
                  <a:lnTo>
                    <a:pt x="41" y="1231"/>
                  </a:lnTo>
                  <a:lnTo>
                    <a:pt x="33" y="1224"/>
                  </a:lnTo>
                  <a:lnTo>
                    <a:pt x="26" y="1216"/>
                  </a:lnTo>
                  <a:lnTo>
                    <a:pt x="19" y="1207"/>
                  </a:lnTo>
                  <a:lnTo>
                    <a:pt x="14" y="1198"/>
                  </a:lnTo>
                  <a:lnTo>
                    <a:pt x="9" y="1188"/>
                  </a:lnTo>
                  <a:lnTo>
                    <a:pt x="5" y="1177"/>
                  </a:lnTo>
                  <a:lnTo>
                    <a:pt x="2" y="1167"/>
                  </a:lnTo>
                  <a:lnTo>
                    <a:pt x="1" y="1155"/>
                  </a:lnTo>
                  <a:lnTo>
                    <a:pt x="0" y="1144"/>
                  </a:lnTo>
                  <a:lnTo>
                    <a:pt x="0" y="115"/>
                  </a:lnTo>
                  <a:lnTo>
                    <a:pt x="0" y="115"/>
                  </a:lnTo>
                  <a:lnTo>
                    <a:pt x="1" y="103"/>
                  </a:lnTo>
                  <a:lnTo>
                    <a:pt x="2" y="92"/>
                  </a:lnTo>
                  <a:lnTo>
                    <a:pt x="5" y="81"/>
                  </a:lnTo>
                  <a:lnTo>
                    <a:pt x="9" y="71"/>
                  </a:lnTo>
                  <a:lnTo>
                    <a:pt x="14" y="61"/>
                  </a:lnTo>
                  <a:lnTo>
                    <a:pt x="19" y="50"/>
                  </a:lnTo>
                  <a:lnTo>
                    <a:pt x="26" y="42"/>
                  </a:lnTo>
                  <a:lnTo>
                    <a:pt x="33" y="34"/>
                  </a:lnTo>
                  <a:lnTo>
                    <a:pt x="41" y="26"/>
                  </a:lnTo>
                  <a:lnTo>
                    <a:pt x="50" y="20"/>
                  </a:lnTo>
                  <a:lnTo>
                    <a:pt x="59" y="14"/>
                  </a:lnTo>
                  <a:lnTo>
                    <a:pt x="70" y="9"/>
                  </a:lnTo>
                  <a:lnTo>
                    <a:pt x="81" y="5"/>
                  </a:lnTo>
                  <a:lnTo>
                    <a:pt x="91" y="3"/>
                  </a:lnTo>
                  <a:lnTo>
                    <a:pt x="103" y="1"/>
                  </a:lnTo>
                  <a:lnTo>
                    <a:pt x="114" y="0"/>
                  </a:lnTo>
                  <a:lnTo>
                    <a:pt x="857" y="0"/>
                  </a:lnTo>
                  <a:lnTo>
                    <a:pt x="857" y="0"/>
                  </a:lnTo>
                  <a:lnTo>
                    <a:pt x="870" y="1"/>
                  </a:lnTo>
                  <a:lnTo>
                    <a:pt x="881" y="3"/>
                  </a:lnTo>
                  <a:lnTo>
                    <a:pt x="892" y="5"/>
                  </a:lnTo>
                  <a:lnTo>
                    <a:pt x="902" y="9"/>
                  </a:lnTo>
                  <a:lnTo>
                    <a:pt x="912" y="14"/>
                  </a:lnTo>
                  <a:lnTo>
                    <a:pt x="922" y="20"/>
                  </a:lnTo>
                  <a:lnTo>
                    <a:pt x="930" y="26"/>
                  </a:lnTo>
                  <a:lnTo>
                    <a:pt x="938" y="34"/>
                  </a:lnTo>
                  <a:lnTo>
                    <a:pt x="946" y="42"/>
                  </a:lnTo>
                  <a:lnTo>
                    <a:pt x="952" y="50"/>
                  </a:lnTo>
                  <a:lnTo>
                    <a:pt x="958" y="61"/>
                  </a:lnTo>
                  <a:lnTo>
                    <a:pt x="963" y="71"/>
                  </a:lnTo>
                  <a:lnTo>
                    <a:pt x="966" y="81"/>
                  </a:lnTo>
                  <a:lnTo>
                    <a:pt x="970" y="92"/>
                  </a:lnTo>
                  <a:lnTo>
                    <a:pt x="972" y="103"/>
                  </a:lnTo>
                  <a:lnTo>
                    <a:pt x="972" y="115"/>
                  </a:lnTo>
                  <a:lnTo>
                    <a:pt x="972" y="887"/>
                  </a:lnTo>
                  <a:lnTo>
                    <a:pt x="915" y="887"/>
                  </a:lnTo>
                  <a:lnTo>
                    <a:pt x="915" y="115"/>
                  </a:lnTo>
                  <a:lnTo>
                    <a:pt x="915" y="115"/>
                  </a:lnTo>
                  <a:lnTo>
                    <a:pt x="914" y="103"/>
                  </a:lnTo>
                  <a:lnTo>
                    <a:pt x="910" y="93"/>
                  </a:lnTo>
                  <a:lnTo>
                    <a:pt x="905" y="83"/>
                  </a:lnTo>
                  <a:lnTo>
                    <a:pt x="898" y="75"/>
                  </a:lnTo>
                  <a:lnTo>
                    <a:pt x="890" y="68"/>
                  </a:lnTo>
                  <a:lnTo>
                    <a:pt x="880" y="62"/>
                  </a:lnTo>
                  <a:lnTo>
                    <a:pt x="870" y="59"/>
                  </a:lnTo>
                  <a:lnTo>
                    <a:pt x="857" y="58"/>
                  </a:lnTo>
                  <a:lnTo>
                    <a:pt x="114" y="58"/>
                  </a:lnTo>
                  <a:lnTo>
                    <a:pt x="114" y="58"/>
                  </a:lnTo>
                  <a:lnTo>
                    <a:pt x="103" y="59"/>
                  </a:lnTo>
                  <a:lnTo>
                    <a:pt x="92" y="62"/>
                  </a:lnTo>
                  <a:lnTo>
                    <a:pt x="83" y="68"/>
                  </a:lnTo>
                  <a:lnTo>
                    <a:pt x="74" y="75"/>
                  </a:lnTo>
                  <a:lnTo>
                    <a:pt x="67" y="83"/>
                  </a:lnTo>
                  <a:lnTo>
                    <a:pt x="61" y="93"/>
                  </a:lnTo>
                  <a:lnTo>
                    <a:pt x="58" y="103"/>
                  </a:lnTo>
                  <a:lnTo>
                    <a:pt x="57" y="115"/>
                  </a:lnTo>
                  <a:lnTo>
                    <a:pt x="57" y="1144"/>
                  </a:lnTo>
                  <a:lnTo>
                    <a:pt x="57" y="1144"/>
                  </a:lnTo>
                  <a:lnTo>
                    <a:pt x="58" y="1155"/>
                  </a:lnTo>
                  <a:lnTo>
                    <a:pt x="61" y="1166"/>
                  </a:lnTo>
                  <a:lnTo>
                    <a:pt x="67" y="1175"/>
                  </a:lnTo>
                  <a:lnTo>
                    <a:pt x="74" y="1184"/>
                  </a:lnTo>
                  <a:lnTo>
                    <a:pt x="83" y="1191"/>
                  </a:lnTo>
                  <a:lnTo>
                    <a:pt x="92" y="1196"/>
                  </a:lnTo>
                  <a:lnTo>
                    <a:pt x="103" y="1199"/>
                  </a:lnTo>
                  <a:lnTo>
                    <a:pt x="114" y="1201"/>
                  </a:lnTo>
                  <a:lnTo>
                    <a:pt x="950" y="1201"/>
                  </a:lnTo>
                  <a:lnTo>
                    <a:pt x="950" y="12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CB608294-17E9-4DDA-BE5D-9D7D907D8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6325" y="2914651"/>
              <a:ext cx="203200" cy="242888"/>
            </a:xfrm>
            <a:custGeom>
              <a:avLst/>
              <a:gdLst>
                <a:gd name="T0" fmla="*/ 29 w 769"/>
                <a:gd name="T1" fmla="*/ 915 h 915"/>
                <a:gd name="T2" fmla="*/ 23 w 769"/>
                <a:gd name="T3" fmla="*/ 913 h 915"/>
                <a:gd name="T4" fmla="*/ 13 w 769"/>
                <a:gd name="T5" fmla="*/ 909 h 915"/>
                <a:gd name="T6" fmla="*/ 5 w 769"/>
                <a:gd name="T7" fmla="*/ 901 h 915"/>
                <a:gd name="T8" fmla="*/ 1 w 769"/>
                <a:gd name="T9" fmla="*/ 891 h 915"/>
                <a:gd name="T10" fmla="*/ 0 w 769"/>
                <a:gd name="T11" fmla="*/ 28 h 915"/>
                <a:gd name="T12" fmla="*/ 1 w 769"/>
                <a:gd name="T13" fmla="*/ 22 h 915"/>
                <a:gd name="T14" fmla="*/ 5 w 769"/>
                <a:gd name="T15" fmla="*/ 12 h 915"/>
                <a:gd name="T16" fmla="*/ 13 w 769"/>
                <a:gd name="T17" fmla="*/ 4 h 915"/>
                <a:gd name="T18" fmla="*/ 23 w 769"/>
                <a:gd name="T19" fmla="*/ 0 h 915"/>
                <a:gd name="T20" fmla="*/ 715 w 769"/>
                <a:gd name="T21" fmla="*/ 0 h 915"/>
                <a:gd name="T22" fmla="*/ 721 w 769"/>
                <a:gd name="T23" fmla="*/ 0 h 915"/>
                <a:gd name="T24" fmla="*/ 731 w 769"/>
                <a:gd name="T25" fmla="*/ 4 h 915"/>
                <a:gd name="T26" fmla="*/ 738 w 769"/>
                <a:gd name="T27" fmla="*/ 12 h 915"/>
                <a:gd name="T28" fmla="*/ 743 w 769"/>
                <a:gd name="T29" fmla="*/ 22 h 915"/>
                <a:gd name="T30" fmla="*/ 743 w 769"/>
                <a:gd name="T31" fmla="*/ 681 h 915"/>
                <a:gd name="T32" fmla="*/ 743 w 769"/>
                <a:gd name="T33" fmla="*/ 687 h 915"/>
                <a:gd name="T34" fmla="*/ 738 w 769"/>
                <a:gd name="T35" fmla="*/ 698 h 915"/>
                <a:gd name="T36" fmla="*/ 731 w 769"/>
                <a:gd name="T37" fmla="*/ 706 h 915"/>
                <a:gd name="T38" fmla="*/ 721 w 769"/>
                <a:gd name="T39" fmla="*/ 710 h 915"/>
                <a:gd name="T40" fmla="*/ 715 w 769"/>
                <a:gd name="T41" fmla="*/ 711 h 915"/>
                <a:gd name="T42" fmla="*/ 704 w 769"/>
                <a:gd name="T43" fmla="*/ 709 h 915"/>
                <a:gd name="T44" fmla="*/ 695 w 769"/>
                <a:gd name="T45" fmla="*/ 703 h 915"/>
                <a:gd name="T46" fmla="*/ 689 w 769"/>
                <a:gd name="T47" fmla="*/ 693 h 915"/>
                <a:gd name="T48" fmla="*/ 687 w 769"/>
                <a:gd name="T49" fmla="*/ 681 h 915"/>
                <a:gd name="T50" fmla="*/ 58 w 769"/>
                <a:gd name="T51" fmla="*/ 57 h 915"/>
                <a:gd name="T52" fmla="*/ 740 w 769"/>
                <a:gd name="T53" fmla="*/ 857 h 915"/>
                <a:gd name="T54" fmla="*/ 745 w 769"/>
                <a:gd name="T55" fmla="*/ 857 h 915"/>
                <a:gd name="T56" fmla="*/ 757 w 769"/>
                <a:gd name="T57" fmla="*/ 862 h 915"/>
                <a:gd name="T58" fmla="*/ 764 w 769"/>
                <a:gd name="T59" fmla="*/ 869 h 915"/>
                <a:gd name="T60" fmla="*/ 768 w 769"/>
                <a:gd name="T61" fmla="*/ 879 h 915"/>
                <a:gd name="T62" fmla="*/ 769 w 769"/>
                <a:gd name="T63" fmla="*/ 885 h 915"/>
                <a:gd name="T64" fmla="*/ 767 w 769"/>
                <a:gd name="T65" fmla="*/ 896 h 915"/>
                <a:gd name="T66" fmla="*/ 761 w 769"/>
                <a:gd name="T67" fmla="*/ 905 h 915"/>
                <a:gd name="T68" fmla="*/ 751 w 769"/>
                <a:gd name="T69" fmla="*/ 911 h 915"/>
                <a:gd name="T70" fmla="*/ 740 w 769"/>
                <a:gd name="T71" fmla="*/ 915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69" h="915">
                  <a:moveTo>
                    <a:pt x="740" y="915"/>
                  </a:moveTo>
                  <a:lnTo>
                    <a:pt x="29" y="915"/>
                  </a:lnTo>
                  <a:lnTo>
                    <a:pt x="29" y="915"/>
                  </a:lnTo>
                  <a:lnTo>
                    <a:pt x="23" y="913"/>
                  </a:lnTo>
                  <a:lnTo>
                    <a:pt x="17" y="911"/>
                  </a:lnTo>
                  <a:lnTo>
                    <a:pt x="13" y="909"/>
                  </a:lnTo>
                  <a:lnTo>
                    <a:pt x="8" y="905"/>
                  </a:lnTo>
                  <a:lnTo>
                    <a:pt x="5" y="901"/>
                  </a:lnTo>
                  <a:lnTo>
                    <a:pt x="2" y="896"/>
                  </a:lnTo>
                  <a:lnTo>
                    <a:pt x="1" y="891"/>
                  </a:lnTo>
                  <a:lnTo>
                    <a:pt x="0" y="885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1" y="22"/>
                  </a:lnTo>
                  <a:lnTo>
                    <a:pt x="2" y="17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3" y="4"/>
                  </a:lnTo>
                  <a:lnTo>
                    <a:pt x="17" y="2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715" y="0"/>
                  </a:lnTo>
                  <a:lnTo>
                    <a:pt x="715" y="0"/>
                  </a:lnTo>
                  <a:lnTo>
                    <a:pt x="721" y="0"/>
                  </a:lnTo>
                  <a:lnTo>
                    <a:pt x="726" y="2"/>
                  </a:lnTo>
                  <a:lnTo>
                    <a:pt x="731" y="4"/>
                  </a:lnTo>
                  <a:lnTo>
                    <a:pt x="735" y="8"/>
                  </a:lnTo>
                  <a:lnTo>
                    <a:pt x="738" y="12"/>
                  </a:lnTo>
                  <a:lnTo>
                    <a:pt x="741" y="17"/>
                  </a:lnTo>
                  <a:lnTo>
                    <a:pt x="743" y="22"/>
                  </a:lnTo>
                  <a:lnTo>
                    <a:pt x="743" y="28"/>
                  </a:lnTo>
                  <a:lnTo>
                    <a:pt x="743" y="681"/>
                  </a:lnTo>
                  <a:lnTo>
                    <a:pt x="743" y="681"/>
                  </a:lnTo>
                  <a:lnTo>
                    <a:pt x="743" y="687"/>
                  </a:lnTo>
                  <a:lnTo>
                    <a:pt x="741" y="693"/>
                  </a:lnTo>
                  <a:lnTo>
                    <a:pt x="738" y="698"/>
                  </a:lnTo>
                  <a:lnTo>
                    <a:pt x="735" y="703"/>
                  </a:lnTo>
                  <a:lnTo>
                    <a:pt x="731" y="706"/>
                  </a:lnTo>
                  <a:lnTo>
                    <a:pt x="726" y="709"/>
                  </a:lnTo>
                  <a:lnTo>
                    <a:pt x="721" y="710"/>
                  </a:lnTo>
                  <a:lnTo>
                    <a:pt x="715" y="711"/>
                  </a:lnTo>
                  <a:lnTo>
                    <a:pt x="715" y="711"/>
                  </a:lnTo>
                  <a:lnTo>
                    <a:pt x="709" y="710"/>
                  </a:lnTo>
                  <a:lnTo>
                    <a:pt x="704" y="709"/>
                  </a:lnTo>
                  <a:lnTo>
                    <a:pt x="699" y="706"/>
                  </a:lnTo>
                  <a:lnTo>
                    <a:pt x="695" y="703"/>
                  </a:lnTo>
                  <a:lnTo>
                    <a:pt x="691" y="698"/>
                  </a:lnTo>
                  <a:lnTo>
                    <a:pt x="689" y="693"/>
                  </a:lnTo>
                  <a:lnTo>
                    <a:pt x="687" y="687"/>
                  </a:lnTo>
                  <a:lnTo>
                    <a:pt x="687" y="681"/>
                  </a:lnTo>
                  <a:lnTo>
                    <a:pt x="687" y="57"/>
                  </a:lnTo>
                  <a:lnTo>
                    <a:pt x="58" y="57"/>
                  </a:lnTo>
                  <a:lnTo>
                    <a:pt x="58" y="857"/>
                  </a:lnTo>
                  <a:lnTo>
                    <a:pt x="740" y="857"/>
                  </a:lnTo>
                  <a:lnTo>
                    <a:pt x="740" y="857"/>
                  </a:lnTo>
                  <a:lnTo>
                    <a:pt x="745" y="857"/>
                  </a:lnTo>
                  <a:lnTo>
                    <a:pt x="751" y="859"/>
                  </a:lnTo>
                  <a:lnTo>
                    <a:pt x="757" y="862"/>
                  </a:lnTo>
                  <a:lnTo>
                    <a:pt x="761" y="865"/>
                  </a:lnTo>
                  <a:lnTo>
                    <a:pt x="764" y="869"/>
                  </a:lnTo>
                  <a:lnTo>
                    <a:pt x="767" y="874"/>
                  </a:lnTo>
                  <a:lnTo>
                    <a:pt x="768" y="879"/>
                  </a:lnTo>
                  <a:lnTo>
                    <a:pt x="769" y="885"/>
                  </a:lnTo>
                  <a:lnTo>
                    <a:pt x="769" y="885"/>
                  </a:lnTo>
                  <a:lnTo>
                    <a:pt x="768" y="891"/>
                  </a:lnTo>
                  <a:lnTo>
                    <a:pt x="767" y="896"/>
                  </a:lnTo>
                  <a:lnTo>
                    <a:pt x="764" y="901"/>
                  </a:lnTo>
                  <a:lnTo>
                    <a:pt x="761" y="905"/>
                  </a:lnTo>
                  <a:lnTo>
                    <a:pt x="757" y="909"/>
                  </a:lnTo>
                  <a:lnTo>
                    <a:pt x="751" y="911"/>
                  </a:lnTo>
                  <a:lnTo>
                    <a:pt x="745" y="913"/>
                  </a:lnTo>
                  <a:lnTo>
                    <a:pt x="740" y="915"/>
                  </a:lnTo>
                  <a:lnTo>
                    <a:pt x="740" y="9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E0FB2326-CC37-4E51-8DFB-68D6AB39BB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7463" y="3028951"/>
              <a:ext cx="112713" cy="219075"/>
            </a:xfrm>
            <a:custGeom>
              <a:avLst/>
              <a:gdLst>
                <a:gd name="T0" fmla="*/ 400 w 428"/>
                <a:gd name="T1" fmla="*/ 829 h 829"/>
                <a:gd name="T2" fmla="*/ 388 w 428"/>
                <a:gd name="T3" fmla="*/ 826 h 829"/>
                <a:gd name="T4" fmla="*/ 378 w 428"/>
                <a:gd name="T5" fmla="*/ 818 h 829"/>
                <a:gd name="T6" fmla="*/ 206 w 428"/>
                <a:gd name="T7" fmla="*/ 588 h 829"/>
                <a:gd name="T8" fmla="*/ 201 w 428"/>
                <a:gd name="T9" fmla="*/ 580 h 829"/>
                <a:gd name="T10" fmla="*/ 200 w 428"/>
                <a:gd name="T11" fmla="*/ 571 h 829"/>
                <a:gd name="T12" fmla="*/ 200 w 428"/>
                <a:gd name="T13" fmla="*/ 311 h 829"/>
                <a:gd name="T14" fmla="*/ 196 w 428"/>
                <a:gd name="T15" fmla="*/ 279 h 829"/>
                <a:gd name="T16" fmla="*/ 184 w 428"/>
                <a:gd name="T17" fmla="*/ 245 h 829"/>
                <a:gd name="T18" fmla="*/ 166 w 428"/>
                <a:gd name="T19" fmla="*/ 213 h 829"/>
                <a:gd name="T20" fmla="*/ 142 w 428"/>
                <a:gd name="T21" fmla="*/ 180 h 829"/>
                <a:gd name="T22" fmla="*/ 113 w 428"/>
                <a:gd name="T23" fmla="*/ 147 h 829"/>
                <a:gd name="T24" fmla="*/ 81 w 428"/>
                <a:gd name="T25" fmla="*/ 115 h 829"/>
                <a:gd name="T26" fmla="*/ 10 w 428"/>
                <a:gd name="T27" fmla="*/ 50 h 829"/>
                <a:gd name="T28" fmla="*/ 6 w 428"/>
                <a:gd name="T29" fmla="*/ 46 h 829"/>
                <a:gd name="T30" fmla="*/ 1 w 428"/>
                <a:gd name="T31" fmla="*/ 36 h 829"/>
                <a:gd name="T32" fmla="*/ 0 w 428"/>
                <a:gd name="T33" fmla="*/ 25 h 829"/>
                <a:gd name="T34" fmla="*/ 3 w 428"/>
                <a:gd name="T35" fmla="*/ 15 h 829"/>
                <a:gd name="T36" fmla="*/ 7 w 428"/>
                <a:gd name="T37" fmla="*/ 10 h 829"/>
                <a:gd name="T38" fmla="*/ 15 w 428"/>
                <a:gd name="T39" fmla="*/ 3 h 829"/>
                <a:gd name="T40" fmla="*/ 26 w 428"/>
                <a:gd name="T41" fmla="*/ 0 h 829"/>
                <a:gd name="T42" fmla="*/ 37 w 428"/>
                <a:gd name="T43" fmla="*/ 2 h 829"/>
                <a:gd name="T44" fmla="*/ 47 w 428"/>
                <a:gd name="T45" fmla="*/ 7 h 829"/>
                <a:gd name="T46" fmla="*/ 92 w 428"/>
                <a:gd name="T47" fmla="*/ 46 h 829"/>
                <a:gd name="T48" fmla="*/ 133 w 428"/>
                <a:gd name="T49" fmla="*/ 86 h 829"/>
                <a:gd name="T50" fmla="*/ 169 w 428"/>
                <a:gd name="T51" fmla="*/ 123 h 829"/>
                <a:gd name="T52" fmla="*/ 199 w 428"/>
                <a:gd name="T53" fmla="*/ 160 h 829"/>
                <a:gd name="T54" fmla="*/ 224 w 428"/>
                <a:gd name="T55" fmla="*/ 198 h 829"/>
                <a:gd name="T56" fmla="*/ 242 w 428"/>
                <a:gd name="T57" fmla="*/ 235 h 829"/>
                <a:gd name="T58" fmla="*/ 253 w 428"/>
                <a:gd name="T59" fmla="*/ 273 h 829"/>
                <a:gd name="T60" fmla="*/ 258 w 428"/>
                <a:gd name="T61" fmla="*/ 311 h 829"/>
                <a:gd name="T62" fmla="*/ 423 w 428"/>
                <a:gd name="T63" fmla="*/ 783 h 829"/>
                <a:gd name="T64" fmla="*/ 426 w 428"/>
                <a:gd name="T65" fmla="*/ 788 h 829"/>
                <a:gd name="T66" fmla="*/ 428 w 428"/>
                <a:gd name="T67" fmla="*/ 798 h 829"/>
                <a:gd name="T68" fmla="*/ 427 w 428"/>
                <a:gd name="T69" fmla="*/ 809 h 829"/>
                <a:gd name="T70" fmla="*/ 421 w 428"/>
                <a:gd name="T71" fmla="*/ 820 h 829"/>
                <a:gd name="T72" fmla="*/ 417 w 428"/>
                <a:gd name="T73" fmla="*/ 824 h 829"/>
                <a:gd name="T74" fmla="*/ 409 w 428"/>
                <a:gd name="T75" fmla="*/ 828 h 829"/>
                <a:gd name="T76" fmla="*/ 400 w 428"/>
                <a:gd name="T77" fmla="*/ 829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8" h="829">
                  <a:moveTo>
                    <a:pt x="400" y="829"/>
                  </a:moveTo>
                  <a:lnTo>
                    <a:pt x="400" y="829"/>
                  </a:lnTo>
                  <a:lnTo>
                    <a:pt x="394" y="828"/>
                  </a:lnTo>
                  <a:lnTo>
                    <a:pt x="388" y="826"/>
                  </a:lnTo>
                  <a:lnTo>
                    <a:pt x="382" y="823"/>
                  </a:lnTo>
                  <a:lnTo>
                    <a:pt x="378" y="818"/>
                  </a:lnTo>
                  <a:lnTo>
                    <a:pt x="206" y="588"/>
                  </a:lnTo>
                  <a:lnTo>
                    <a:pt x="206" y="588"/>
                  </a:lnTo>
                  <a:lnTo>
                    <a:pt x="203" y="585"/>
                  </a:lnTo>
                  <a:lnTo>
                    <a:pt x="201" y="580"/>
                  </a:lnTo>
                  <a:lnTo>
                    <a:pt x="200" y="576"/>
                  </a:lnTo>
                  <a:lnTo>
                    <a:pt x="200" y="571"/>
                  </a:lnTo>
                  <a:lnTo>
                    <a:pt x="200" y="311"/>
                  </a:lnTo>
                  <a:lnTo>
                    <a:pt x="200" y="311"/>
                  </a:lnTo>
                  <a:lnTo>
                    <a:pt x="199" y="295"/>
                  </a:lnTo>
                  <a:lnTo>
                    <a:pt x="196" y="279"/>
                  </a:lnTo>
                  <a:lnTo>
                    <a:pt x="191" y="262"/>
                  </a:lnTo>
                  <a:lnTo>
                    <a:pt x="184" y="245"/>
                  </a:lnTo>
                  <a:lnTo>
                    <a:pt x="176" y="229"/>
                  </a:lnTo>
                  <a:lnTo>
                    <a:pt x="166" y="213"/>
                  </a:lnTo>
                  <a:lnTo>
                    <a:pt x="155" y="197"/>
                  </a:lnTo>
                  <a:lnTo>
                    <a:pt x="142" y="180"/>
                  </a:lnTo>
                  <a:lnTo>
                    <a:pt x="128" y="164"/>
                  </a:lnTo>
                  <a:lnTo>
                    <a:pt x="113" y="147"/>
                  </a:lnTo>
                  <a:lnTo>
                    <a:pt x="98" y="131"/>
                  </a:lnTo>
                  <a:lnTo>
                    <a:pt x="81" y="115"/>
                  </a:lnTo>
                  <a:lnTo>
                    <a:pt x="46" y="83"/>
                  </a:lnTo>
                  <a:lnTo>
                    <a:pt x="10" y="50"/>
                  </a:lnTo>
                  <a:lnTo>
                    <a:pt x="10" y="50"/>
                  </a:lnTo>
                  <a:lnTo>
                    <a:pt x="6" y="46"/>
                  </a:lnTo>
                  <a:lnTo>
                    <a:pt x="3" y="41"/>
                  </a:lnTo>
                  <a:lnTo>
                    <a:pt x="1" y="36"/>
                  </a:lnTo>
                  <a:lnTo>
                    <a:pt x="0" y="31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11" y="6"/>
                  </a:lnTo>
                  <a:lnTo>
                    <a:pt x="15" y="3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7" y="7"/>
                  </a:lnTo>
                  <a:lnTo>
                    <a:pt x="47" y="7"/>
                  </a:lnTo>
                  <a:lnTo>
                    <a:pt x="92" y="46"/>
                  </a:lnTo>
                  <a:lnTo>
                    <a:pt x="113" y="67"/>
                  </a:lnTo>
                  <a:lnTo>
                    <a:pt x="133" y="86"/>
                  </a:lnTo>
                  <a:lnTo>
                    <a:pt x="151" y="104"/>
                  </a:lnTo>
                  <a:lnTo>
                    <a:pt x="169" y="123"/>
                  </a:lnTo>
                  <a:lnTo>
                    <a:pt x="185" y="142"/>
                  </a:lnTo>
                  <a:lnTo>
                    <a:pt x="199" y="160"/>
                  </a:lnTo>
                  <a:lnTo>
                    <a:pt x="212" y="179"/>
                  </a:lnTo>
                  <a:lnTo>
                    <a:pt x="224" y="198"/>
                  </a:lnTo>
                  <a:lnTo>
                    <a:pt x="234" y="216"/>
                  </a:lnTo>
                  <a:lnTo>
                    <a:pt x="242" y="235"/>
                  </a:lnTo>
                  <a:lnTo>
                    <a:pt x="248" y="253"/>
                  </a:lnTo>
                  <a:lnTo>
                    <a:pt x="253" y="273"/>
                  </a:lnTo>
                  <a:lnTo>
                    <a:pt x="257" y="292"/>
                  </a:lnTo>
                  <a:lnTo>
                    <a:pt x="258" y="311"/>
                  </a:lnTo>
                  <a:lnTo>
                    <a:pt x="258" y="562"/>
                  </a:lnTo>
                  <a:lnTo>
                    <a:pt x="423" y="783"/>
                  </a:lnTo>
                  <a:lnTo>
                    <a:pt x="423" y="783"/>
                  </a:lnTo>
                  <a:lnTo>
                    <a:pt x="426" y="788"/>
                  </a:lnTo>
                  <a:lnTo>
                    <a:pt x="428" y="793"/>
                  </a:lnTo>
                  <a:lnTo>
                    <a:pt x="428" y="798"/>
                  </a:lnTo>
                  <a:lnTo>
                    <a:pt x="428" y="804"/>
                  </a:lnTo>
                  <a:lnTo>
                    <a:pt x="427" y="809"/>
                  </a:lnTo>
                  <a:lnTo>
                    <a:pt x="425" y="815"/>
                  </a:lnTo>
                  <a:lnTo>
                    <a:pt x="421" y="820"/>
                  </a:lnTo>
                  <a:lnTo>
                    <a:pt x="417" y="824"/>
                  </a:lnTo>
                  <a:lnTo>
                    <a:pt x="417" y="824"/>
                  </a:lnTo>
                  <a:lnTo>
                    <a:pt x="413" y="826"/>
                  </a:lnTo>
                  <a:lnTo>
                    <a:pt x="409" y="828"/>
                  </a:lnTo>
                  <a:lnTo>
                    <a:pt x="405" y="829"/>
                  </a:lnTo>
                  <a:lnTo>
                    <a:pt x="400" y="829"/>
                  </a:lnTo>
                  <a:lnTo>
                    <a:pt x="400" y="8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D8B2EFBE-9022-47BD-B7BA-B5C5745F9D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1425" y="3087688"/>
              <a:ext cx="84138" cy="160338"/>
            </a:xfrm>
            <a:custGeom>
              <a:avLst/>
              <a:gdLst>
                <a:gd name="T0" fmla="*/ 287 w 315"/>
                <a:gd name="T1" fmla="*/ 604 h 604"/>
                <a:gd name="T2" fmla="*/ 275 w 315"/>
                <a:gd name="T3" fmla="*/ 602 h 604"/>
                <a:gd name="T4" fmla="*/ 265 w 315"/>
                <a:gd name="T5" fmla="*/ 594 h 604"/>
                <a:gd name="T6" fmla="*/ 238 w 315"/>
                <a:gd name="T7" fmla="*/ 557 h 604"/>
                <a:gd name="T8" fmla="*/ 197 w 315"/>
                <a:gd name="T9" fmla="*/ 499 h 604"/>
                <a:gd name="T10" fmla="*/ 168 w 315"/>
                <a:gd name="T11" fmla="*/ 449 h 604"/>
                <a:gd name="T12" fmla="*/ 154 w 315"/>
                <a:gd name="T13" fmla="*/ 417 h 604"/>
                <a:gd name="T14" fmla="*/ 146 w 315"/>
                <a:gd name="T15" fmla="*/ 388 h 604"/>
                <a:gd name="T16" fmla="*/ 145 w 315"/>
                <a:gd name="T17" fmla="*/ 327 h 604"/>
                <a:gd name="T18" fmla="*/ 20 w 315"/>
                <a:gd name="T19" fmla="*/ 148 h 604"/>
                <a:gd name="T20" fmla="*/ 13 w 315"/>
                <a:gd name="T21" fmla="*/ 139 h 604"/>
                <a:gd name="T22" fmla="*/ 7 w 315"/>
                <a:gd name="T23" fmla="*/ 126 h 604"/>
                <a:gd name="T24" fmla="*/ 2 w 315"/>
                <a:gd name="T25" fmla="*/ 110 h 604"/>
                <a:gd name="T26" fmla="*/ 0 w 315"/>
                <a:gd name="T27" fmla="*/ 93 h 604"/>
                <a:gd name="T28" fmla="*/ 1 w 315"/>
                <a:gd name="T29" fmla="*/ 76 h 604"/>
                <a:gd name="T30" fmla="*/ 5 w 315"/>
                <a:gd name="T31" fmla="*/ 58 h 604"/>
                <a:gd name="T32" fmla="*/ 12 w 315"/>
                <a:gd name="T33" fmla="*/ 41 h 604"/>
                <a:gd name="T34" fmla="*/ 23 w 315"/>
                <a:gd name="T35" fmla="*/ 26 h 604"/>
                <a:gd name="T36" fmla="*/ 31 w 315"/>
                <a:gd name="T37" fmla="*/ 20 h 604"/>
                <a:gd name="T38" fmla="*/ 46 w 315"/>
                <a:gd name="T39" fmla="*/ 10 h 604"/>
                <a:gd name="T40" fmla="*/ 62 w 315"/>
                <a:gd name="T41" fmla="*/ 4 h 604"/>
                <a:gd name="T42" fmla="*/ 78 w 315"/>
                <a:gd name="T43" fmla="*/ 1 h 604"/>
                <a:gd name="T44" fmla="*/ 95 w 315"/>
                <a:gd name="T45" fmla="*/ 1 h 604"/>
                <a:gd name="T46" fmla="*/ 112 w 315"/>
                <a:gd name="T47" fmla="*/ 4 h 604"/>
                <a:gd name="T48" fmla="*/ 129 w 315"/>
                <a:gd name="T49" fmla="*/ 10 h 604"/>
                <a:gd name="T50" fmla="*/ 144 w 315"/>
                <a:gd name="T51" fmla="*/ 20 h 604"/>
                <a:gd name="T52" fmla="*/ 279 w 315"/>
                <a:gd name="T53" fmla="*/ 156 h 604"/>
                <a:gd name="T54" fmla="*/ 282 w 315"/>
                <a:gd name="T55" fmla="*/ 160 h 604"/>
                <a:gd name="T56" fmla="*/ 287 w 315"/>
                <a:gd name="T57" fmla="*/ 170 h 604"/>
                <a:gd name="T58" fmla="*/ 287 w 315"/>
                <a:gd name="T59" fmla="*/ 181 h 604"/>
                <a:gd name="T60" fmla="*/ 282 w 315"/>
                <a:gd name="T61" fmla="*/ 191 h 604"/>
                <a:gd name="T62" fmla="*/ 279 w 315"/>
                <a:gd name="T63" fmla="*/ 196 h 604"/>
                <a:gd name="T64" fmla="*/ 269 w 315"/>
                <a:gd name="T65" fmla="*/ 202 h 604"/>
                <a:gd name="T66" fmla="*/ 259 w 315"/>
                <a:gd name="T67" fmla="*/ 204 h 604"/>
                <a:gd name="T68" fmla="*/ 248 w 315"/>
                <a:gd name="T69" fmla="*/ 202 h 604"/>
                <a:gd name="T70" fmla="*/ 239 w 315"/>
                <a:gd name="T71" fmla="*/ 196 h 604"/>
                <a:gd name="T72" fmla="*/ 109 w 315"/>
                <a:gd name="T73" fmla="*/ 67 h 604"/>
                <a:gd name="T74" fmla="*/ 99 w 315"/>
                <a:gd name="T75" fmla="*/ 60 h 604"/>
                <a:gd name="T76" fmla="*/ 87 w 315"/>
                <a:gd name="T77" fmla="*/ 58 h 604"/>
                <a:gd name="T78" fmla="*/ 75 w 315"/>
                <a:gd name="T79" fmla="*/ 60 h 604"/>
                <a:gd name="T80" fmla="*/ 64 w 315"/>
                <a:gd name="T81" fmla="*/ 67 h 604"/>
                <a:gd name="T82" fmla="*/ 61 w 315"/>
                <a:gd name="T83" fmla="*/ 72 h 604"/>
                <a:gd name="T84" fmla="*/ 59 w 315"/>
                <a:gd name="T85" fmla="*/ 84 h 604"/>
                <a:gd name="T86" fmla="*/ 60 w 315"/>
                <a:gd name="T87" fmla="*/ 98 h 604"/>
                <a:gd name="T88" fmla="*/ 63 w 315"/>
                <a:gd name="T89" fmla="*/ 109 h 604"/>
                <a:gd name="T90" fmla="*/ 196 w 315"/>
                <a:gd name="T91" fmla="*/ 302 h 604"/>
                <a:gd name="T92" fmla="*/ 198 w 315"/>
                <a:gd name="T93" fmla="*/ 306 h 604"/>
                <a:gd name="T94" fmla="*/ 201 w 315"/>
                <a:gd name="T95" fmla="*/ 314 h 604"/>
                <a:gd name="T96" fmla="*/ 201 w 315"/>
                <a:gd name="T97" fmla="*/ 376 h 604"/>
                <a:gd name="T98" fmla="*/ 202 w 315"/>
                <a:gd name="T99" fmla="*/ 382 h 604"/>
                <a:gd name="T100" fmla="*/ 207 w 315"/>
                <a:gd name="T101" fmla="*/ 398 h 604"/>
                <a:gd name="T102" fmla="*/ 221 w 315"/>
                <a:gd name="T103" fmla="*/ 429 h 604"/>
                <a:gd name="T104" fmla="*/ 253 w 315"/>
                <a:gd name="T105" fmla="*/ 479 h 604"/>
                <a:gd name="T106" fmla="*/ 290 w 315"/>
                <a:gd name="T107" fmla="*/ 532 h 604"/>
                <a:gd name="T108" fmla="*/ 309 w 315"/>
                <a:gd name="T109" fmla="*/ 557 h 604"/>
                <a:gd name="T110" fmla="*/ 314 w 315"/>
                <a:gd name="T111" fmla="*/ 567 h 604"/>
                <a:gd name="T112" fmla="*/ 315 w 315"/>
                <a:gd name="T113" fmla="*/ 578 h 604"/>
                <a:gd name="T114" fmla="*/ 312 w 315"/>
                <a:gd name="T115" fmla="*/ 589 h 604"/>
                <a:gd name="T116" fmla="*/ 305 w 315"/>
                <a:gd name="T117" fmla="*/ 598 h 604"/>
                <a:gd name="T118" fmla="*/ 301 w 315"/>
                <a:gd name="T119" fmla="*/ 601 h 604"/>
                <a:gd name="T120" fmla="*/ 292 w 315"/>
                <a:gd name="T121" fmla="*/ 604 h 604"/>
                <a:gd name="T122" fmla="*/ 287 w 315"/>
                <a:gd name="T123" fmla="*/ 6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5" h="604">
                  <a:moveTo>
                    <a:pt x="287" y="604"/>
                  </a:moveTo>
                  <a:lnTo>
                    <a:pt x="287" y="604"/>
                  </a:lnTo>
                  <a:lnTo>
                    <a:pt x="281" y="604"/>
                  </a:lnTo>
                  <a:lnTo>
                    <a:pt x="275" y="602"/>
                  </a:lnTo>
                  <a:lnTo>
                    <a:pt x="270" y="598"/>
                  </a:lnTo>
                  <a:lnTo>
                    <a:pt x="265" y="594"/>
                  </a:lnTo>
                  <a:lnTo>
                    <a:pt x="265" y="594"/>
                  </a:lnTo>
                  <a:lnTo>
                    <a:pt x="238" y="557"/>
                  </a:lnTo>
                  <a:lnTo>
                    <a:pt x="217" y="530"/>
                  </a:lnTo>
                  <a:lnTo>
                    <a:pt x="197" y="499"/>
                  </a:lnTo>
                  <a:lnTo>
                    <a:pt x="177" y="465"/>
                  </a:lnTo>
                  <a:lnTo>
                    <a:pt x="168" y="449"/>
                  </a:lnTo>
                  <a:lnTo>
                    <a:pt x="160" y="433"/>
                  </a:lnTo>
                  <a:lnTo>
                    <a:pt x="154" y="417"/>
                  </a:lnTo>
                  <a:lnTo>
                    <a:pt x="149" y="402"/>
                  </a:lnTo>
                  <a:lnTo>
                    <a:pt x="146" y="388"/>
                  </a:lnTo>
                  <a:lnTo>
                    <a:pt x="145" y="376"/>
                  </a:lnTo>
                  <a:lnTo>
                    <a:pt x="145" y="327"/>
                  </a:lnTo>
                  <a:lnTo>
                    <a:pt x="20" y="148"/>
                  </a:lnTo>
                  <a:lnTo>
                    <a:pt x="20" y="148"/>
                  </a:lnTo>
                  <a:lnTo>
                    <a:pt x="16" y="144"/>
                  </a:lnTo>
                  <a:lnTo>
                    <a:pt x="13" y="139"/>
                  </a:lnTo>
                  <a:lnTo>
                    <a:pt x="10" y="132"/>
                  </a:lnTo>
                  <a:lnTo>
                    <a:pt x="7" y="126"/>
                  </a:lnTo>
                  <a:lnTo>
                    <a:pt x="4" y="118"/>
                  </a:lnTo>
                  <a:lnTo>
                    <a:pt x="2" y="110"/>
                  </a:lnTo>
                  <a:lnTo>
                    <a:pt x="1" y="102"/>
                  </a:lnTo>
                  <a:lnTo>
                    <a:pt x="0" y="93"/>
                  </a:lnTo>
                  <a:lnTo>
                    <a:pt x="0" y="85"/>
                  </a:lnTo>
                  <a:lnTo>
                    <a:pt x="1" y="76"/>
                  </a:lnTo>
                  <a:lnTo>
                    <a:pt x="3" y="67"/>
                  </a:lnTo>
                  <a:lnTo>
                    <a:pt x="5" y="58"/>
                  </a:lnTo>
                  <a:lnTo>
                    <a:pt x="8" y="50"/>
                  </a:lnTo>
                  <a:lnTo>
                    <a:pt x="12" y="41"/>
                  </a:lnTo>
                  <a:lnTo>
                    <a:pt x="17" y="33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31" y="20"/>
                  </a:lnTo>
                  <a:lnTo>
                    <a:pt x="38" y="15"/>
                  </a:lnTo>
                  <a:lnTo>
                    <a:pt x="46" y="10"/>
                  </a:lnTo>
                  <a:lnTo>
                    <a:pt x="54" y="7"/>
                  </a:lnTo>
                  <a:lnTo>
                    <a:pt x="62" y="4"/>
                  </a:lnTo>
                  <a:lnTo>
                    <a:pt x="70" y="2"/>
                  </a:lnTo>
                  <a:lnTo>
                    <a:pt x="78" y="1"/>
                  </a:lnTo>
                  <a:lnTo>
                    <a:pt x="87" y="0"/>
                  </a:lnTo>
                  <a:lnTo>
                    <a:pt x="95" y="1"/>
                  </a:lnTo>
                  <a:lnTo>
                    <a:pt x="104" y="2"/>
                  </a:lnTo>
                  <a:lnTo>
                    <a:pt x="112" y="4"/>
                  </a:lnTo>
                  <a:lnTo>
                    <a:pt x="120" y="7"/>
                  </a:lnTo>
                  <a:lnTo>
                    <a:pt x="129" y="10"/>
                  </a:lnTo>
                  <a:lnTo>
                    <a:pt x="137" y="15"/>
                  </a:lnTo>
                  <a:lnTo>
                    <a:pt x="144" y="20"/>
                  </a:lnTo>
                  <a:lnTo>
                    <a:pt x="150" y="26"/>
                  </a:lnTo>
                  <a:lnTo>
                    <a:pt x="279" y="156"/>
                  </a:lnTo>
                  <a:lnTo>
                    <a:pt x="279" y="156"/>
                  </a:lnTo>
                  <a:lnTo>
                    <a:pt x="282" y="160"/>
                  </a:lnTo>
                  <a:lnTo>
                    <a:pt x="285" y="165"/>
                  </a:lnTo>
                  <a:lnTo>
                    <a:pt x="287" y="170"/>
                  </a:lnTo>
                  <a:lnTo>
                    <a:pt x="287" y="176"/>
                  </a:lnTo>
                  <a:lnTo>
                    <a:pt x="287" y="181"/>
                  </a:lnTo>
                  <a:lnTo>
                    <a:pt x="285" y="186"/>
                  </a:lnTo>
                  <a:lnTo>
                    <a:pt x="282" y="191"/>
                  </a:lnTo>
                  <a:lnTo>
                    <a:pt x="279" y="196"/>
                  </a:lnTo>
                  <a:lnTo>
                    <a:pt x="279" y="196"/>
                  </a:lnTo>
                  <a:lnTo>
                    <a:pt x="274" y="199"/>
                  </a:lnTo>
                  <a:lnTo>
                    <a:pt x="269" y="202"/>
                  </a:lnTo>
                  <a:lnTo>
                    <a:pt x="264" y="203"/>
                  </a:lnTo>
                  <a:lnTo>
                    <a:pt x="259" y="204"/>
                  </a:lnTo>
                  <a:lnTo>
                    <a:pt x="253" y="203"/>
                  </a:lnTo>
                  <a:lnTo>
                    <a:pt x="248" y="202"/>
                  </a:lnTo>
                  <a:lnTo>
                    <a:pt x="243" y="199"/>
                  </a:lnTo>
                  <a:lnTo>
                    <a:pt x="239" y="196"/>
                  </a:lnTo>
                  <a:lnTo>
                    <a:pt x="109" y="67"/>
                  </a:lnTo>
                  <a:lnTo>
                    <a:pt x="109" y="67"/>
                  </a:lnTo>
                  <a:lnTo>
                    <a:pt x="104" y="63"/>
                  </a:lnTo>
                  <a:lnTo>
                    <a:pt x="99" y="60"/>
                  </a:lnTo>
                  <a:lnTo>
                    <a:pt x="93" y="58"/>
                  </a:lnTo>
                  <a:lnTo>
                    <a:pt x="87" y="58"/>
                  </a:lnTo>
                  <a:lnTo>
                    <a:pt x="81" y="58"/>
                  </a:lnTo>
                  <a:lnTo>
                    <a:pt x="75" y="60"/>
                  </a:lnTo>
                  <a:lnTo>
                    <a:pt x="69" y="63"/>
                  </a:lnTo>
                  <a:lnTo>
                    <a:pt x="64" y="67"/>
                  </a:lnTo>
                  <a:lnTo>
                    <a:pt x="64" y="67"/>
                  </a:lnTo>
                  <a:lnTo>
                    <a:pt x="61" y="72"/>
                  </a:lnTo>
                  <a:lnTo>
                    <a:pt x="59" y="78"/>
                  </a:lnTo>
                  <a:lnTo>
                    <a:pt x="59" y="84"/>
                  </a:lnTo>
                  <a:lnTo>
                    <a:pt x="59" y="91"/>
                  </a:lnTo>
                  <a:lnTo>
                    <a:pt x="60" y="98"/>
                  </a:lnTo>
                  <a:lnTo>
                    <a:pt x="61" y="104"/>
                  </a:lnTo>
                  <a:lnTo>
                    <a:pt x="63" y="109"/>
                  </a:lnTo>
                  <a:lnTo>
                    <a:pt x="65" y="112"/>
                  </a:lnTo>
                  <a:lnTo>
                    <a:pt x="196" y="302"/>
                  </a:lnTo>
                  <a:lnTo>
                    <a:pt x="196" y="302"/>
                  </a:lnTo>
                  <a:lnTo>
                    <a:pt x="198" y="306"/>
                  </a:lnTo>
                  <a:lnTo>
                    <a:pt x="200" y="310"/>
                  </a:lnTo>
                  <a:lnTo>
                    <a:pt x="201" y="314"/>
                  </a:lnTo>
                  <a:lnTo>
                    <a:pt x="201" y="318"/>
                  </a:lnTo>
                  <a:lnTo>
                    <a:pt x="201" y="376"/>
                  </a:lnTo>
                  <a:lnTo>
                    <a:pt x="201" y="376"/>
                  </a:lnTo>
                  <a:lnTo>
                    <a:pt x="202" y="382"/>
                  </a:lnTo>
                  <a:lnTo>
                    <a:pt x="204" y="389"/>
                  </a:lnTo>
                  <a:lnTo>
                    <a:pt x="207" y="398"/>
                  </a:lnTo>
                  <a:lnTo>
                    <a:pt x="211" y="407"/>
                  </a:lnTo>
                  <a:lnTo>
                    <a:pt x="221" y="429"/>
                  </a:lnTo>
                  <a:lnTo>
                    <a:pt x="236" y="453"/>
                  </a:lnTo>
                  <a:lnTo>
                    <a:pt x="253" y="479"/>
                  </a:lnTo>
                  <a:lnTo>
                    <a:pt x="271" y="506"/>
                  </a:lnTo>
                  <a:lnTo>
                    <a:pt x="290" y="532"/>
                  </a:lnTo>
                  <a:lnTo>
                    <a:pt x="309" y="557"/>
                  </a:lnTo>
                  <a:lnTo>
                    <a:pt x="309" y="557"/>
                  </a:lnTo>
                  <a:lnTo>
                    <a:pt x="312" y="562"/>
                  </a:lnTo>
                  <a:lnTo>
                    <a:pt x="314" y="567"/>
                  </a:lnTo>
                  <a:lnTo>
                    <a:pt x="315" y="573"/>
                  </a:lnTo>
                  <a:lnTo>
                    <a:pt x="315" y="578"/>
                  </a:lnTo>
                  <a:lnTo>
                    <a:pt x="314" y="583"/>
                  </a:lnTo>
                  <a:lnTo>
                    <a:pt x="312" y="589"/>
                  </a:lnTo>
                  <a:lnTo>
                    <a:pt x="309" y="594"/>
                  </a:lnTo>
                  <a:lnTo>
                    <a:pt x="305" y="598"/>
                  </a:lnTo>
                  <a:lnTo>
                    <a:pt x="305" y="598"/>
                  </a:lnTo>
                  <a:lnTo>
                    <a:pt x="301" y="601"/>
                  </a:lnTo>
                  <a:lnTo>
                    <a:pt x="296" y="603"/>
                  </a:lnTo>
                  <a:lnTo>
                    <a:pt x="292" y="604"/>
                  </a:lnTo>
                  <a:lnTo>
                    <a:pt x="287" y="604"/>
                  </a:lnTo>
                  <a:lnTo>
                    <a:pt x="287" y="6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14">
              <a:extLst>
                <a:ext uri="{FF2B5EF4-FFF2-40B4-BE49-F238E27FC236}">
                  <a16:creationId xmlns:a16="http://schemas.microsoft.com/office/drawing/2014/main" id="{55274D67-C7B5-4552-B601-99546ABBF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6650" y="3171826"/>
              <a:ext cx="58738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E5A5ED43-E7EF-4BF7-822B-F4B74A678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6488" y="3171826"/>
              <a:ext cx="14288" cy="15875"/>
            </a:xfrm>
            <a:custGeom>
              <a:avLst/>
              <a:gdLst>
                <a:gd name="T0" fmla="*/ 29 w 58"/>
                <a:gd name="T1" fmla="*/ 0 h 58"/>
                <a:gd name="T2" fmla="*/ 29 w 58"/>
                <a:gd name="T3" fmla="*/ 0 h 58"/>
                <a:gd name="T4" fmla="*/ 23 w 58"/>
                <a:gd name="T5" fmla="*/ 1 h 58"/>
                <a:gd name="T6" fmla="*/ 18 w 58"/>
                <a:gd name="T7" fmla="*/ 2 h 58"/>
                <a:gd name="T8" fmla="*/ 13 w 58"/>
                <a:gd name="T9" fmla="*/ 5 h 58"/>
                <a:gd name="T10" fmla="*/ 9 w 58"/>
                <a:gd name="T11" fmla="*/ 8 h 58"/>
                <a:gd name="T12" fmla="*/ 5 w 58"/>
                <a:gd name="T13" fmla="*/ 13 h 58"/>
                <a:gd name="T14" fmla="*/ 3 w 58"/>
                <a:gd name="T15" fmla="*/ 17 h 58"/>
                <a:gd name="T16" fmla="*/ 1 w 58"/>
                <a:gd name="T17" fmla="*/ 23 h 58"/>
                <a:gd name="T18" fmla="*/ 0 w 58"/>
                <a:gd name="T19" fmla="*/ 28 h 58"/>
                <a:gd name="T20" fmla="*/ 0 w 58"/>
                <a:gd name="T21" fmla="*/ 28 h 58"/>
                <a:gd name="T22" fmla="*/ 1 w 58"/>
                <a:gd name="T23" fmla="*/ 34 h 58"/>
                <a:gd name="T24" fmla="*/ 3 w 58"/>
                <a:gd name="T25" fmla="*/ 39 h 58"/>
                <a:gd name="T26" fmla="*/ 5 w 58"/>
                <a:gd name="T27" fmla="*/ 44 h 58"/>
                <a:gd name="T28" fmla="*/ 9 w 58"/>
                <a:gd name="T29" fmla="*/ 48 h 58"/>
                <a:gd name="T30" fmla="*/ 13 w 58"/>
                <a:gd name="T31" fmla="*/ 53 h 58"/>
                <a:gd name="T32" fmla="*/ 18 w 58"/>
                <a:gd name="T33" fmla="*/ 56 h 58"/>
                <a:gd name="T34" fmla="*/ 23 w 58"/>
                <a:gd name="T35" fmla="*/ 57 h 58"/>
                <a:gd name="T36" fmla="*/ 29 w 58"/>
                <a:gd name="T37" fmla="*/ 58 h 58"/>
                <a:gd name="T38" fmla="*/ 29 w 58"/>
                <a:gd name="T39" fmla="*/ 58 h 58"/>
                <a:gd name="T40" fmla="*/ 34 w 58"/>
                <a:gd name="T41" fmla="*/ 57 h 58"/>
                <a:gd name="T42" fmla="*/ 41 w 58"/>
                <a:gd name="T43" fmla="*/ 56 h 58"/>
                <a:gd name="T44" fmla="*/ 46 w 58"/>
                <a:gd name="T45" fmla="*/ 53 h 58"/>
                <a:gd name="T46" fmla="*/ 50 w 58"/>
                <a:gd name="T47" fmla="*/ 48 h 58"/>
                <a:gd name="T48" fmla="*/ 53 w 58"/>
                <a:gd name="T49" fmla="*/ 44 h 58"/>
                <a:gd name="T50" fmla="*/ 56 w 58"/>
                <a:gd name="T51" fmla="*/ 39 h 58"/>
                <a:gd name="T52" fmla="*/ 57 w 58"/>
                <a:gd name="T53" fmla="*/ 34 h 58"/>
                <a:gd name="T54" fmla="*/ 58 w 58"/>
                <a:gd name="T55" fmla="*/ 28 h 58"/>
                <a:gd name="T56" fmla="*/ 58 w 58"/>
                <a:gd name="T57" fmla="*/ 28 h 58"/>
                <a:gd name="T58" fmla="*/ 57 w 58"/>
                <a:gd name="T59" fmla="*/ 23 h 58"/>
                <a:gd name="T60" fmla="*/ 56 w 58"/>
                <a:gd name="T61" fmla="*/ 17 h 58"/>
                <a:gd name="T62" fmla="*/ 53 w 58"/>
                <a:gd name="T63" fmla="*/ 13 h 58"/>
                <a:gd name="T64" fmla="*/ 50 w 58"/>
                <a:gd name="T65" fmla="*/ 8 h 58"/>
                <a:gd name="T66" fmla="*/ 46 w 58"/>
                <a:gd name="T67" fmla="*/ 5 h 58"/>
                <a:gd name="T68" fmla="*/ 41 w 58"/>
                <a:gd name="T69" fmla="*/ 2 h 58"/>
                <a:gd name="T70" fmla="*/ 34 w 58"/>
                <a:gd name="T71" fmla="*/ 1 h 58"/>
                <a:gd name="T72" fmla="*/ 29 w 58"/>
                <a:gd name="T73" fmla="*/ 0 h 58"/>
                <a:gd name="T74" fmla="*/ 29 w 58"/>
                <a:gd name="T7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8" h="58">
                  <a:moveTo>
                    <a:pt x="29" y="0"/>
                  </a:moveTo>
                  <a:lnTo>
                    <a:pt x="29" y="0"/>
                  </a:lnTo>
                  <a:lnTo>
                    <a:pt x="23" y="1"/>
                  </a:lnTo>
                  <a:lnTo>
                    <a:pt x="18" y="2"/>
                  </a:lnTo>
                  <a:lnTo>
                    <a:pt x="13" y="5"/>
                  </a:lnTo>
                  <a:lnTo>
                    <a:pt x="9" y="8"/>
                  </a:lnTo>
                  <a:lnTo>
                    <a:pt x="5" y="13"/>
                  </a:lnTo>
                  <a:lnTo>
                    <a:pt x="3" y="17"/>
                  </a:lnTo>
                  <a:lnTo>
                    <a:pt x="1" y="23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1" y="34"/>
                  </a:lnTo>
                  <a:lnTo>
                    <a:pt x="3" y="39"/>
                  </a:lnTo>
                  <a:lnTo>
                    <a:pt x="5" y="44"/>
                  </a:lnTo>
                  <a:lnTo>
                    <a:pt x="9" y="48"/>
                  </a:lnTo>
                  <a:lnTo>
                    <a:pt x="13" y="53"/>
                  </a:lnTo>
                  <a:lnTo>
                    <a:pt x="18" y="56"/>
                  </a:lnTo>
                  <a:lnTo>
                    <a:pt x="23" y="57"/>
                  </a:lnTo>
                  <a:lnTo>
                    <a:pt x="29" y="58"/>
                  </a:lnTo>
                  <a:lnTo>
                    <a:pt x="29" y="58"/>
                  </a:lnTo>
                  <a:lnTo>
                    <a:pt x="34" y="57"/>
                  </a:lnTo>
                  <a:lnTo>
                    <a:pt x="41" y="56"/>
                  </a:lnTo>
                  <a:lnTo>
                    <a:pt x="46" y="53"/>
                  </a:lnTo>
                  <a:lnTo>
                    <a:pt x="50" y="48"/>
                  </a:lnTo>
                  <a:lnTo>
                    <a:pt x="53" y="44"/>
                  </a:lnTo>
                  <a:lnTo>
                    <a:pt x="56" y="39"/>
                  </a:lnTo>
                  <a:lnTo>
                    <a:pt x="57" y="34"/>
                  </a:lnTo>
                  <a:lnTo>
                    <a:pt x="58" y="28"/>
                  </a:lnTo>
                  <a:lnTo>
                    <a:pt x="58" y="28"/>
                  </a:lnTo>
                  <a:lnTo>
                    <a:pt x="57" y="23"/>
                  </a:lnTo>
                  <a:lnTo>
                    <a:pt x="56" y="17"/>
                  </a:lnTo>
                  <a:lnTo>
                    <a:pt x="53" y="13"/>
                  </a:lnTo>
                  <a:lnTo>
                    <a:pt x="50" y="8"/>
                  </a:lnTo>
                  <a:lnTo>
                    <a:pt x="46" y="5"/>
                  </a:lnTo>
                  <a:lnTo>
                    <a:pt x="41" y="2"/>
                  </a:lnTo>
                  <a:lnTo>
                    <a:pt x="34" y="1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67F97F66-F3C6-439B-9506-F4FAC3045C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1263" y="3171826"/>
              <a:ext cx="15875" cy="15875"/>
            </a:xfrm>
            <a:custGeom>
              <a:avLst/>
              <a:gdLst>
                <a:gd name="T0" fmla="*/ 28 w 57"/>
                <a:gd name="T1" fmla="*/ 0 h 58"/>
                <a:gd name="T2" fmla="*/ 28 w 57"/>
                <a:gd name="T3" fmla="*/ 0 h 58"/>
                <a:gd name="T4" fmla="*/ 22 w 57"/>
                <a:gd name="T5" fmla="*/ 1 h 58"/>
                <a:gd name="T6" fmla="*/ 17 w 57"/>
                <a:gd name="T7" fmla="*/ 2 h 58"/>
                <a:gd name="T8" fmla="*/ 12 w 57"/>
                <a:gd name="T9" fmla="*/ 5 h 58"/>
                <a:gd name="T10" fmla="*/ 8 w 57"/>
                <a:gd name="T11" fmla="*/ 8 h 58"/>
                <a:gd name="T12" fmla="*/ 5 w 57"/>
                <a:gd name="T13" fmla="*/ 13 h 58"/>
                <a:gd name="T14" fmla="*/ 2 w 57"/>
                <a:gd name="T15" fmla="*/ 17 h 58"/>
                <a:gd name="T16" fmla="*/ 0 w 57"/>
                <a:gd name="T17" fmla="*/ 23 h 58"/>
                <a:gd name="T18" fmla="*/ 0 w 57"/>
                <a:gd name="T19" fmla="*/ 28 h 58"/>
                <a:gd name="T20" fmla="*/ 0 w 57"/>
                <a:gd name="T21" fmla="*/ 28 h 58"/>
                <a:gd name="T22" fmla="*/ 0 w 57"/>
                <a:gd name="T23" fmla="*/ 34 h 58"/>
                <a:gd name="T24" fmla="*/ 2 w 57"/>
                <a:gd name="T25" fmla="*/ 39 h 58"/>
                <a:gd name="T26" fmla="*/ 5 w 57"/>
                <a:gd name="T27" fmla="*/ 44 h 58"/>
                <a:gd name="T28" fmla="*/ 8 w 57"/>
                <a:gd name="T29" fmla="*/ 48 h 58"/>
                <a:gd name="T30" fmla="*/ 12 w 57"/>
                <a:gd name="T31" fmla="*/ 53 h 58"/>
                <a:gd name="T32" fmla="*/ 17 w 57"/>
                <a:gd name="T33" fmla="*/ 56 h 58"/>
                <a:gd name="T34" fmla="*/ 22 w 57"/>
                <a:gd name="T35" fmla="*/ 57 h 58"/>
                <a:gd name="T36" fmla="*/ 28 w 57"/>
                <a:gd name="T37" fmla="*/ 58 h 58"/>
                <a:gd name="T38" fmla="*/ 28 w 57"/>
                <a:gd name="T39" fmla="*/ 58 h 58"/>
                <a:gd name="T40" fmla="*/ 34 w 57"/>
                <a:gd name="T41" fmla="*/ 57 h 58"/>
                <a:gd name="T42" fmla="*/ 40 w 57"/>
                <a:gd name="T43" fmla="*/ 56 h 58"/>
                <a:gd name="T44" fmla="*/ 45 w 57"/>
                <a:gd name="T45" fmla="*/ 53 h 58"/>
                <a:gd name="T46" fmla="*/ 49 w 57"/>
                <a:gd name="T47" fmla="*/ 48 h 58"/>
                <a:gd name="T48" fmla="*/ 53 w 57"/>
                <a:gd name="T49" fmla="*/ 44 h 58"/>
                <a:gd name="T50" fmla="*/ 55 w 57"/>
                <a:gd name="T51" fmla="*/ 39 h 58"/>
                <a:gd name="T52" fmla="*/ 57 w 57"/>
                <a:gd name="T53" fmla="*/ 34 h 58"/>
                <a:gd name="T54" fmla="*/ 57 w 57"/>
                <a:gd name="T55" fmla="*/ 28 h 58"/>
                <a:gd name="T56" fmla="*/ 57 w 57"/>
                <a:gd name="T57" fmla="*/ 28 h 58"/>
                <a:gd name="T58" fmla="*/ 57 w 57"/>
                <a:gd name="T59" fmla="*/ 23 h 58"/>
                <a:gd name="T60" fmla="*/ 55 w 57"/>
                <a:gd name="T61" fmla="*/ 17 h 58"/>
                <a:gd name="T62" fmla="*/ 53 w 57"/>
                <a:gd name="T63" fmla="*/ 13 h 58"/>
                <a:gd name="T64" fmla="*/ 49 w 57"/>
                <a:gd name="T65" fmla="*/ 8 h 58"/>
                <a:gd name="T66" fmla="*/ 45 w 57"/>
                <a:gd name="T67" fmla="*/ 5 h 58"/>
                <a:gd name="T68" fmla="*/ 40 w 57"/>
                <a:gd name="T69" fmla="*/ 2 h 58"/>
                <a:gd name="T70" fmla="*/ 34 w 57"/>
                <a:gd name="T71" fmla="*/ 1 h 58"/>
                <a:gd name="T72" fmla="*/ 28 w 57"/>
                <a:gd name="T73" fmla="*/ 0 h 58"/>
                <a:gd name="T74" fmla="*/ 28 w 57"/>
                <a:gd name="T7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7" h="58">
                  <a:moveTo>
                    <a:pt x="28" y="0"/>
                  </a:moveTo>
                  <a:lnTo>
                    <a:pt x="28" y="0"/>
                  </a:lnTo>
                  <a:lnTo>
                    <a:pt x="22" y="1"/>
                  </a:lnTo>
                  <a:lnTo>
                    <a:pt x="17" y="2"/>
                  </a:lnTo>
                  <a:lnTo>
                    <a:pt x="12" y="5"/>
                  </a:lnTo>
                  <a:lnTo>
                    <a:pt x="8" y="8"/>
                  </a:lnTo>
                  <a:lnTo>
                    <a:pt x="5" y="13"/>
                  </a:lnTo>
                  <a:lnTo>
                    <a:pt x="2" y="17"/>
                  </a:lnTo>
                  <a:lnTo>
                    <a:pt x="0" y="23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34"/>
                  </a:lnTo>
                  <a:lnTo>
                    <a:pt x="2" y="39"/>
                  </a:lnTo>
                  <a:lnTo>
                    <a:pt x="5" y="44"/>
                  </a:lnTo>
                  <a:lnTo>
                    <a:pt x="8" y="48"/>
                  </a:lnTo>
                  <a:lnTo>
                    <a:pt x="12" y="53"/>
                  </a:lnTo>
                  <a:lnTo>
                    <a:pt x="17" y="56"/>
                  </a:lnTo>
                  <a:lnTo>
                    <a:pt x="22" y="57"/>
                  </a:lnTo>
                  <a:lnTo>
                    <a:pt x="28" y="58"/>
                  </a:lnTo>
                  <a:lnTo>
                    <a:pt x="28" y="58"/>
                  </a:lnTo>
                  <a:lnTo>
                    <a:pt x="34" y="57"/>
                  </a:lnTo>
                  <a:lnTo>
                    <a:pt x="40" y="56"/>
                  </a:lnTo>
                  <a:lnTo>
                    <a:pt x="45" y="53"/>
                  </a:lnTo>
                  <a:lnTo>
                    <a:pt x="49" y="48"/>
                  </a:lnTo>
                  <a:lnTo>
                    <a:pt x="53" y="44"/>
                  </a:lnTo>
                  <a:lnTo>
                    <a:pt x="55" y="39"/>
                  </a:lnTo>
                  <a:lnTo>
                    <a:pt x="57" y="34"/>
                  </a:lnTo>
                  <a:lnTo>
                    <a:pt x="57" y="28"/>
                  </a:lnTo>
                  <a:lnTo>
                    <a:pt x="57" y="28"/>
                  </a:lnTo>
                  <a:lnTo>
                    <a:pt x="57" y="23"/>
                  </a:lnTo>
                  <a:lnTo>
                    <a:pt x="55" y="17"/>
                  </a:lnTo>
                  <a:lnTo>
                    <a:pt x="53" y="13"/>
                  </a:lnTo>
                  <a:lnTo>
                    <a:pt x="49" y="8"/>
                  </a:lnTo>
                  <a:lnTo>
                    <a:pt x="45" y="5"/>
                  </a:lnTo>
                  <a:lnTo>
                    <a:pt x="40" y="2"/>
                  </a:lnTo>
                  <a:lnTo>
                    <a:pt x="34" y="1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17">
              <a:extLst>
                <a:ext uri="{FF2B5EF4-FFF2-40B4-BE49-F238E27FC236}">
                  <a16:creationId xmlns:a16="http://schemas.microsoft.com/office/drawing/2014/main" id="{8859DAAC-DDAC-43FF-989E-62BB06D010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0775" y="3081338"/>
              <a:ext cx="106363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18">
              <a:extLst>
                <a:ext uri="{FF2B5EF4-FFF2-40B4-BE49-F238E27FC236}">
                  <a16:creationId xmlns:a16="http://schemas.microsoft.com/office/drawing/2014/main" id="{CAE25B3D-BEE3-46B2-AF98-BB0CB855AF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0775" y="3051176"/>
              <a:ext cx="106363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19">
              <a:extLst>
                <a:ext uri="{FF2B5EF4-FFF2-40B4-BE49-F238E27FC236}">
                  <a16:creationId xmlns:a16="http://schemas.microsoft.com/office/drawing/2014/main" id="{F6FA3BB6-E1D7-4966-BF9A-2634BFF625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0775" y="3021013"/>
              <a:ext cx="106363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20">
              <a:extLst>
                <a:ext uri="{FF2B5EF4-FFF2-40B4-BE49-F238E27FC236}">
                  <a16:creationId xmlns:a16="http://schemas.microsoft.com/office/drawing/2014/main" id="{B807660E-16BF-4E94-953D-6A4BF3EF3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0775" y="2990851"/>
              <a:ext cx="106363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21">
              <a:extLst>
                <a:ext uri="{FF2B5EF4-FFF2-40B4-BE49-F238E27FC236}">
                  <a16:creationId xmlns:a16="http://schemas.microsoft.com/office/drawing/2014/main" id="{2C7FCD50-179B-4AFA-BA5B-9D6833409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0775" y="2960688"/>
              <a:ext cx="60325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Title 26">
            <a:extLst>
              <a:ext uri="{FF2B5EF4-FFF2-40B4-BE49-F238E27FC236}">
                <a16:creationId xmlns:a16="http://schemas.microsoft.com/office/drawing/2014/main" id="{6AD6782E-61FB-4C93-B958-A4803265A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기대 효과</a:t>
            </a:r>
            <a:endParaRPr lang="da-DK" sz="25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B6C046-AB6E-4711-B913-6274C6E64460}"/>
              </a:ext>
            </a:extLst>
          </p:cNvPr>
          <p:cNvSpPr/>
          <p:nvPr/>
        </p:nvSpPr>
        <p:spPr>
          <a:xfrm>
            <a:off x="695325" y="908519"/>
            <a:ext cx="10658475" cy="76041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 lang="en-US" sz="2800" b="1" dirty="0">
              <a:solidFill>
                <a:srgbClr val="271D42"/>
              </a:solidFill>
              <a:cs typeface="Segoe UI" panose="020B0502040204020203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6A57486-4C21-4DC3-8061-2820038FE345}"/>
              </a:ext>
            </a:extLst>
          </p:cNvPr>
          <p:cNvGrpSpPr/>
          <p:nvPr/>
        </p:nvGrpSpPr>
        <p:grpSpPr>
          <a:xfrm>
            <a:off x="709919" y="549275"/>
            <a:ext cx="619600" cy="45719"/>
            <a:chOff x="709919" y="549275"/>
            <a:chExt cx="619600" cy="4571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940CD40-2D00-452F-A52C-7DB8F07B0DB3}"/>
                </a:ext>
              </a:extLst>
            </p:cNvPr>
            <p:cNvSpPr txBox="1"/>
            <p:nvPr/>
          </p:nvSpPr>
          <p:spPr>
            <a:xfrm>
              <a:off x="709919" y="549275"/>
              <a:ext cx="528637" cy="45719"/>
            </a:xfrm>
            <a:prstGeom prst="rect">
              <a:avLst/>
            </a:prstGeom>
            <a:solidFill>
              <a:srgbClr val="01BA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Calibri" panose="020F0502020204030204" pitchFamily="34" charset="0"/>
                </a:defRPr>
              </a:lvl1pPr>
              <a:lvl2pPr marL="228600" lvl="1" indent="-22860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indent="0">
                <a:buNone/>
              </a:pPr>
              <a:endParaRPr lang="en-ID">
                <a:sym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8B0F50A-35BC-445A-A181-35940F191609}"/>
                </a:ext>
              </a:extLst>
            </p:cNvPr>
            <p:cNvSpPr txBox="1"/>
            <p:nvPr/>
          </p:nvSpPr>
          <p:spPr>
            <a:xfrm>
              <a:off x="1283800" y="549275"/>
              <a:ext cx="45719" cy="45719"/>
            </a:xfrm>
            <a:prstGeom prst="rect">
              <a:avLst/>
            </a:prstGeom>
            <a:solidFill>
              <a:srgbClr val="303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Calibri" panose="020F0502020204030204" pitchFamily="34" charset="0"/>
                </a:defRPr>
              </a:lvl1pPr>
              <a:lvl2pPr marL="228600" lvl="1" indent="-22860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indent="0">
                <a:buNone/>
              </a:pPr>
              <a:endParaRPr lang="en-ID">
                <a:sym typeface="Calibri" panose="020F0502020204030204" pitchFamily="34" charset="0"/>
              </a:endParaRPr>
            </a:p>
          </p:txBody>
        </p:sp>
      </p:grp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2149AB67-19EE-49A1-9160-4AC7C0180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37CE7898-EE3A-4743-8F0E-8BEC76D3AF3F}" type="slidenum">
              <a:rPr lang="en-ID" smtClean="0"/>
              <a:pPr algn="l"/>
              <a:t>14</a:t>
            </a:fld>
            <a:endParaRPr lang="en-ID" sz="1400" i="1" kern="1200" dirty="0">
              <a:solidFill>
                <a:srgbClr val="01BA7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E8796-2A6C-4CFB-A457-9B669C3405FD}"/>
              </a:ext>
            </a:extLst>
          </p:cNvPr>
          <p:cNvSpPr txBox="1"/>
          <p:nvPr/>
        </p:nvSpPr>
        <p:spPr>
          <a:xfrm>
            <a:off x="4081495" y="2134403"/>
            <a:ext cx="7627568" cy="650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500" kern="0" spc="0" dirty="0">
                <a:solidFill>
                  <a:srgbClr val="567ECC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경제적인</a:t>
            </a:r>
            <a:r>
              <a:rPr lang="ko-KR" altLang="en-US" sz="2500" kern="0" spc="0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방법</a:t>
            </a:r>
            <a:endParaRPr lang="ko-KR" altLang="en-US" sz="2500" kern="0" spc="0" dirty="0">
              <a:solidFill>
                <a:schemeClr val="tx2"/>
              </a:solidFill>
              <a:effectLst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5B5D282-20B3-4473-9190-FB6BB3DA8A70}"/>
              </a:ext>
            </a:extLst>
          </p:cNvPr>
          <p:cNvSpPr txBox="1"/>
          <p:nvPr/>
        </p:nvSpPr>
        <p:spPr>
          <a:xfrm>
            <a:off x="4081495" y="3769581"/>
            <a:ext cx="5829558" cy="1265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500" kern="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부족했던 시각장애인용 서비스</a:t>
            </a:r>
            <a:r>
              <a:rPr lang="en-US" altLang="ko-KR" sz="2500" kern="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500" kern="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개발로</a:t>
            </a:r>
            <a:endParaRPr lang="en-US" altLang="ko-KR" sz="2500" kern="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500" kern="0" dirty="0">
                <a:solidFill>
                  <a:srgbClr val="567ECC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불평등 해소</a:t>
            </a:r>
            <a:endParaRPr lang="ko-KR" altLang="en-US" sz="2500" dirty="0">
              <a:solidFill>
                <a:srgbClr val="567ECC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4" name="그래픽 43" descr="동전 윤곽선">
            <a:extLst>
              <a:ext uri="{FF2B5EF4-FFF2-40B4-BE49-F238E27FC236}">
                <a16:creationId xmlns:a16="http://schemas.microsoft.com/office/drawing/2014/main" id="{3EAC0E95-DDE5-4E54-B827-A74EF6628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4225" y="1919885"/>
            <a:ext cx="1145683" cy="1145683"/>
          </a:xfrm>
          <a:prstGeom prst="rect">
            <a:avLst/>
          </a:prstGeom>
        </p:spPr>
      </p:pic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535F5B1-8911-4E4F-936F-15ECF61BB805}"/>
              </a:ext>
            </a:extLst>
          </p:cNvPr>
          <p:cNvCxnSpPr>
            <a:cxnSpLocks/>
          </p:cNvCxnSpPr>
          <p:nvPr/>
        </p:nvCxnSpPr>
        <p:spPr>
          <a:xfrm>
            <a:off x="3728396" y="1961306"/>
            <a:ext cx="0" cy="1122556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87B2914-7152-49E5-BF5D-A04EC32FECBD}"/>
              </a:ext>
            </a:extLst>
          </p:cNvPr>
          <p:cNvCxnSpPr>
            <a:cxnSpLocks/>
          </p:cNvCxnSpPr>
          <p:nvPr/>
        </p:nvCxnSpPr>
        <p:spPr>
          <a:xfrm>
            <a:off x="3683240" y="3866751"/>
            <a:ext cx="0" cy="1122556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래픽 46" descr="건배 윤곽선">
            <a:extLst>
              <a:ext uri="{FF2B5EF4-FFF2-40B4-BE49-F238E27FC236}">
                <a16:creationId xmlns:a16="http://schemas.microsoft.com/office/drawing/2014/main" id="{E6519F6B-51C1-4BD2-A16A-1AB0B45BE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4675" y="3808474"/>
            <a:ext cx="1298830" cy="129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19445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6D7A0E-5FC0-48FD-BF09-6EF3616E2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37CE7898-EE3A-4743-8F0E-8BEC76D3AF3F}" type="slidenum">
              <a:rPr lang="en-ID" smtClean="0"/>
              <a:pPr algn="l"/>
              <a:t>15</a:t>
            </a:fld>
            <a:endParaRPr lang="en-ID" dirty="0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36403E49-53C1-407D-B931-86D2F3149792}"/>
              </a:ext>
            </a:extLst>
          </p:cNvPr>
          <p:cNvSpPr/>
          <p:nvPr/>
        </p:nvSpPr>
        <p:spPr>
          <a:xfrm flipV="1">
            <a:off x="2547670" y="1663204"/>
            <a:ext cx="6858869" cy="3328919"/>
          </a:xfrm>
          <a:prstGeom prst="round2DiagRect">
            <a:avLst>
              <a:gd name="adj1" fmla="val 13356"/>
              <a:gd name="adj2" fmla="val 0"/>
            </a:avLst>
          </a:prstGeom>
          <a:gradFill>
            <a:gsLst>
              <a:gs pos="0">
                <a:srgbClr val="17AA8B"/>
              </a:gs>
              <a:gs pos="100000">
                <a:srgbClr val="1C74AB">
                  <a:alpha val="8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Title 11">
            <a:extLst>
              <a:ext uri="{FF2B5EF4-FFF2-40B4-BE49-F238E27FC236}">
                <a16:creationId xmlns:a16="http://schemas.microsoft.com/office/drawing/2014/main" id="{761F413B-7AA1-4986-B52F-A37EF3767882}"/>
              </a:ext>
            </a:extLst>
          </p:cNvPr>
          <p:cNvSpPr txBox="1">
            <a:spLocks/>
          </p:cNvSpPr>
          <p:nvPr/>
        </p:nvSpPr>
        <p:spPr>
          <a:xfrm>
            <a:off x="4643362" y="3028646"/>
            <a:ext cx="4533897" cy="1455463"/>
          </a:xfrm>
          <a:prstGeom prst="rect">
            <a:avLst/>
          </a:prstGeom>
        </p:spPr>
        <p:txBody>
          <a:bodyPr vert="horz" lIns="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D" sz="2800" b="1" kern="1200" dirty="0">
                <a:solidFill>
                  <a:srgbClr val="271D4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ko-KR" altLang="en-US" sz="4400" b="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감사합니다</a:t>
            </a: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CC17A2E4-5202-4343-BDA2-593A48488679}"/>
              </a:ext>
            </a:extLst>
          </p:cNvPr>
          <p:cNvSpPr/>
          <p:nvPr/>
        </p:nvSpPr>
        <p:spPr>
          <a:xfrm rot="5400000">
            <a:off x="3498818" y="4622050"/>
            <a:ext cx="304311" cy="778924"/>
          </a:xfrm>
          <a:prstGeom prst="roundRect">
            <a:avLst>
              <a:gd name="adj" fmla="val 0"/>
            </a:avLst>
          </a:prstGeom>
          <a:solidFill>
            <a:srgbClr val="01BA7E"/>
          </a:solidFill>
          <a:ln>
            <a:noFill/>
          </a:ln>
          <a:effectLst>
            <a:outerShdw blurRad="139700" sx="102000" sy="102000" algn="ctr" rotWithShape="0">
              <a:srgbClr val="FD1E5F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039317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9BDDC9-2843-40A7-A385-C41A4DA42662}"/>
              </a:ext>
            </a:extLst>
          </p:cNvPr>
          <p:cNvSpPr txBox="1"/>
          <p:nvPr/>
        </p:nvSpPr>
        <p:spPr>
          <a:xfrm>
            <a:off x="761617" y="1218493"/>
            <a:ext cx="1085502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Microsoft GothicNeo" panose="020B0500000101010101" pitchFamily="50" charset="-127"/>
              </a:rPr>
              <a:t>동기</a:t>
            </a:r>
            <a:endParaRPr lang="en-ID" sz="2500" b="1" dirty="0">
              <a:solidFill>
                <a:schemeClr val="tx1">
                  <a:lumMod val="85000"/>
                  <a:lumOff val="1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62424C-EDFC-46C5-8EF3-A5E9F2A80CD3}"/>
              </a:ext>
            </a:extLst>
          </p:cNvPr>
          <p:cNvSpPr txBox="1"/>
          <p:nvPr/>
        </p:nvSpPr>
        <p:spPr>
          <a:xfrm flipH="1">
            <a:off x="0" y="4184187"/>
            <a:ext cx="12192000" cy="1683623"/>
          </a:xfrm>
          <a:prstGeom prst="round1Rect">
            <a:avLst>
              <a:gd name="adj" fmla="val 0"/>
            </a:avLst>
          </a:prstGeom>
          <a:gradFill>
            <a:gsLst>
              <a:gs pos="0">
                <a:srgbClr val="303BC3">
                  <a:alpha val="50000"/>
                </a:srgbClr>
              </a:gs>
              <a:gs pos="100000">
                <a:srgbClr val="1C74AB">
                  <a:alpha val="8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/>
            <a:lvl2pPr marL="228600" lvl="1" indent="-228600" algn="ctr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2pPr>
            <a:lvl3pPr marL="685800" lvl="2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3pPr>
            <a:lvl4pPr marL="1143000" lvl="3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1600200" lvl="4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1"/>
            <a:endParaRPr lang="en-ID">
              <a:latin typeface="+mn-lt"/>
              <a:sym typeface="Segoe UI Light" panose="020B0502040204020203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96EB662-7EE3-43CE-92B0-30CB39216038}"/>
              </a:ext>
            </a:extLst>
          </p:cNvPr>
          <p:cNvGrpSpPr/>
          <p:nvPr/>
        </p:nvGrpSpPr>
        <p:grpSpPr>
          <a:xfrm rot="16200000">
            <a:off x="6004323" y="-5547748"/>
            <a:ext cx="183357" cy="12192003"/>
            <a:chOff x="11404996" y="-2667001"/>
            <a:chExt cx="183357" cy="12192003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E652C43-DF97-4272-B213-7C0117A2B6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76335" y="53340"/>
              <a:ext cx="544068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384996-D637-4FF5-B96D-769EA34F5180}"/>
                </a:ext>
              </a:extLst>
            </p:cNvPr>
            <p:cNvGrpSpPr/>
            <p:nvPr/>
          </p:nvGrpSpPr>
          <p:grpSpPr>
            <a:xfrm>
              <a:off x="11404996" y="3099991"/>
              <a:ext cx="183357" cy="658019"/>
              <a:chOff x="11404996" y="2428874"/>
              <a:chExt cx="183357" cy="658019"/>
            </a:xfrm>
          </p:grpSpPr>
          <p:sp>
            <p:nvSpPr>
              <p:cNvPr id="18" name="Multiplication Sign 17">
                <a:extLst>
                  <a:ext uri="{FF2B5EF4-FFF2-40B4-BE49-F238E27FC236}">
                    <a16:creationId xmlns:a16="http://schemas.microsoft.com/office/drawing/2014/main" id="{9FA1A81E-34A8-4BD5-8A18-C87EC8646BA0}"/>
                  </a:ext>
                </a:extLst>
              </p:cNvPr>
              <p:cNvSpPr/>
              <p:nvPr/>
            </p:nvSpPr>
            <p:spPr>
              <a:xfrm>
                <a:off x="11404996" y="2428874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01BA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9" name="Multiplication Sign 18">
                <a:extLst>
                  <a:ext uri="{FF2B5EF4-FFF2-40B4-BE49-F238E27FC236}">
                    <a16:creationId xmlns:a16="http://schemas.microsoft.com/office/drawing/2014/main" id="{FA5301E0-E044-4609-AA79-80939B57BC6B}"/>
                  </a:ext>
                </a:extLst>
              </p:cNvPr>
              <p:cNvSpPr/>
              <p:nvPr/>
            </p:nvSpPr>
            <p:spPr>
              <a:xfrm>
                <a:off x="11404996" y="2666205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01BA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0" name="Multiplication Sign 19">
                <a:extLst>
                  <a:ext uri="{FF2B5EF4-FFF2-40B4-BE49-F238E27FC236}">
                    <a16:creationId xmlns:a16="http://schemas.microsoft.com/office/drawing/2014/main" id="{BA0CA215-952F-4A0F-B481-F1C97650EB9F}"/>
                  </a:ext>
                </a:extLst>
              </p:cNvPr>
              <p:cNvSpPr/>
              <p:nvPr/>
            </p:nvSpPr>
            <p:spPr>
              <a:xfrm>
                <a:off x="11404996" y="2903536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01BA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CF5D6F8-9412-4318-AAE0-EB84F8B87952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8776336" y="6804662"/>
              <a:ext cx="5440678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44C9B7C-F8E2-4A3A-8D03-2A6940EEBF62}"/>
              </a:ext>
            </a:extLst>
          </p:cNvPr>
          <p:cNvGrpSpPr/>
          <p:nvPr/>
        </p:nvGrpSpPr>
        <p:grpSpPr>
          <a:xfrm rot="5400000">
            <a:off x="11258867" y="-141596"/>
            <a:ext cx="215444" cy="980898"/>
            <a:chOff x="11665300" y="549273"/>
            <a:chExt cx="215444" cy="98089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984A56E-FAAC-49FC-ABAC-9C6B6E666928}"/>
                </a:ext>
              </a:extLst>
            </p:cNvPr>
            <p:cNvSpPr txBox="1"/>
            <p:nvPr/>
          </p:nvSpPr>
          <p:spPr>
            <a:xfrm rot="16200000">
              <a:off x="11397270" y="1062087"/>
              <a:ext cx="751502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page</a:t>
              </a:r>
              <a:endParaRPr lang="en-ID" sz="12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A01EE00-4392-4A6D-9D4B-59A06297EE84}"/>
                </a:ext>
              </a:extLst>
            </p:cNvPr>
            <p:cNvSpPr txBox="1"/>
            <p:nvPr/>
          </p:nvSpPr>
          <p:spPr>
            <a:xfrm rot="16200000">
              <a:off x="11658324" y="556249"/>
              <a:ext cx="22939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400" i="1" dirty="0">
                  <a:solidFill>
                    <a:srgbClr val="01BA7E"/>
                  </a:solidFill>
                </a:rPr>
                <a:t>2</a:t>
              </a:r>
              <a:endParaRPr lang="en-ID" sz="1400" i="1" dirty="0">
                <a:solidFill>
                  <a:srgbClr val="01BA7E"/>
                </a:solidFill>
              </a:endParaRPr>
            </a:p>
          </p:txBody>
        </p:sp>
      </p:grp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F2CCE29-94CD-4E54-8C0D-06961DC8565C}"/>
              </a:ext>
            </a:extLst>
          </p:cNvPr>
          <p:cNvSpPr/>
          <p:nvPr/>
        </p:nvSpPr>
        <p:spPr>
          <a:xfrm rot="5400000">
            <a:off x="10971201" y="5354850"/>
            <a:ext cx="281804" cy="1085922"/>
          </a:xfrm>
          <a:prstGeom prst="roundRect">
            <a:avLst>
              <a:gd name="adj" fmla="val 0"/>
            </a:avLst>
          </a:prstGeom>
          <a:solidFill>
            <a:srgbClr val="01BA7E">
              <a:alpha val="80000"/>
            </a:srgbClr>
          </a:solidFill>
          <a:ln>
            <a:noFill/>
          </a:ln>
          <a:effectLst>
            <a:outerShdw blurRad="139700" sx="102000" sy="102000" algn="ctr" rotWithShape="0">
              <a:srgbClr val="FD1E5F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0E98A4-FB91-4288-B6B8-E5D896EC8778}"/>
              </a:ext>
            </a:extLst>
          </p:cNvPr>
          <p:cNvSpPr txBox="1"/>
          <p:nvPr/>
        </p:nvSpPr>
        <p:spPr>
          <a:xfrm>
            <a:off x="776211" y="959858"/>
            <a:ext cx="528637" cy="45719"/>
          </a:xfrm>
          <a:prstGeom prst="rect">
            <a:avLst/>
          </a:prstGeom>
          <a:solidFill>
            <a:srgbClr val="01BA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indent="-457200" algn="ctr">
              <a:lnSpc>
                <a:spcPct val="90000"/>
              </a:lnSpc>
              <a:spcBef>
                <a:spcPts val="1000"/>
              </a:spcBef>
              <a:buSzPct val="100000"/>
              <a:defRPr>
                <a:latin typeface="Calibri" panose="020F0502020204030204" pitchFamily="34" charset="0"/>
              </a:defRPr>
            </a:lvl1pPr>
            <a:lvl2pPr marL="228600" lvl="1" indent="-228600" algn="ctr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2pPr>
            <a:lvl3pPr marL="685800" lvl="2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3pPr>
            <a:lvl4pPr marL="1143000" lvl="3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1600200" lvl="4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1" indent="0">
              <a:buNone/>
            </a:pPr>
            <a:endParaRPr lang="en-ID">
              <a:sym typeface="Calibri" panose="020F050202020403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199C7C-E67A-45D0-8352-A1E5EE04386C}"/>
              </a:ext>
            </a:extLst>
          </p:cNvPr>
          <p:cNvSpPr txBox="1"/>
          <p:nvPr/>
        </p:nvSpPr>
        <p:spPr>
          <a:xfrm>
            <a:off x="1350092" y="959858"/>
            <a:ext cx="45719" cy="45719"/>
          </a:xfrm>
          <a:prstGeom prst="rect">
            <a:avLst/>
          </a:prstGeom>
          <a:solidFill>
            <a:srgbClr val="1C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indent="-457200" algn="ctr">
              <a:lnSpc>
                <a:spcPct val="90000"/>
              </a:lnSpc>
              <a:spcBef>
                <a:spcPts val="1000"/>
              </a:spcBef>
              <a:buSzPct val="100000"/>
              <a:defRPr>
                <a:latin typeface="Calibri" panose="020F0502020204030204" pitchFamily="34" charset="0"/>
              </a:defRPr>
            </a:lvl1pPr>
            <a:lvl2pPr marL="228600" lvl="1" indent="-228600" algn="ctr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2pPr>
            <a:lvl3pPr marL="685800" lvl="2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3pPr>
            <a:lvl4pPr marL="1143000" lvl="3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1600200" lvl="4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1" indent="0">
              <a:buNone/>
            </a:pPr>
            <a:endParaRPr lang="en-ID">
              <a:sym typeface="Calibri" panose="020F0502020204030204" pitchFamily="34" charset="0"/>
            </a:endParaRPr>
          </a:p>
        </p:txBody>
      </p:sp>
      <p:pic>
        <p:nvPicPr>
          <p:cNvPr id="74" name="그림 73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5014C873-8A43-4EAC-BC0A-22CA54B7E3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01" b="3838"/>
          <a:stretch/>
        </p:blipFill>
        <p:spPr>
          <a:xfrm>
            <a:off x="8500117" y="2524773"/>
            <a:ext cx="2699836" cy="2319110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1D83F9EC-4777-42EA-888A-938C7D331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213" y="2524772"/>
            <a:ext cx="3785419" cy="231911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961D293-4BD7-4594-B0DB-63C84B2AD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368" y="2509437"/>
            <a:ext cx="2277360" cy="23191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81F5BA4-1F00-4DA4-A98D-2CCE897B4EFF}"/>
              </a:ext>
            </a:extLst>
          </p:cNvPr>
          <p:cNvSpPr txBox="1"/>
          <p:nvPr/>
        </p:nvSpPr>
        <p:spPr>
          <a:xfrm>
            <a:off x="1378913" y="4935133"/>
            <a:ext cx="21299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“</a:t>
            </a:r>
            <a:r>
              <a:rPr lang="ko-KR" altLang="en-US" sz="1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음료</a:t>
            </a:r>
            <a:r>
              <a:rPr lang="en-US" altLang="ko-KR" sz="1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” </a:t>
            </a:r>
            <a:r>
              <a:rPr lang="ko-KR" altLang="en-US" sz="1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라고만 쓰여진 캔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BC5BF9-8816-4CBD-A94A-D6CB9593C7DA}"/>
              </a:ext>
            </a:extLst>
          </p:cNvPr>
          <p:cNvSpPr txBox="1"/>
          <p:nvPr/>
        </p:nvSpPr>
        <p:spPr>
          <a:xfrm>
            <a:off x="4603362" y="4939833"/>
            <a:ext cx="2691763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4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시각 장애인이 느끼는 음료수 코너</a:t>
            </a:r>
            <a:endParaRPr lang="en-US" altLang="ko-KR" sz="14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3C801D-FF54-44C6-AE33-F728848CF160}"/>
              </a:ext>
            </a:extLst>
          </p:cNvPr>
          <p:cNvSpPr txBox="1"/>
          <p:nvPr/>
        </p:nvSpPr>
        <p:spPr>
          <a:xfrm>
            <a:off x="9130928" y="4939833"/>
            <a:ext cx="1438214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4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점자 표기의 부재</a:t>
            </a:r>
            <a:endParaRPr lang="en-US" altLang="ko-KR" sz="14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062A044-9E53-46F5-A4A7-18F3E4F290F9}"/>
              </a:ext>
            </a:extLst>
          </p:cNvPr>
          <p:cNvCxnSpPr>
            <a:cxnSpLocks/>
          </p:cNvCxnSpPr>
          <p:nvPr/>
        </p:nvCxnSpPr>
        <p:spPr>
          <a:xfrm>
            <a:off x="1489048" y="2045902"/>
            <a:ext cx="1908000" cy="0"/>
          </a:xfrm>
          <a:prstGeom prst="line">
            <a:avLst/>
          </a:prstGeom>
          <a:ln w="19050" cap="rnd">
            <a:solidFill>
              <a:srgbClr val="768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7CC6DB3-DE5E-493E-8018-B417D4281D23}"/>
              </a:ext>
            </a:extLst>
          </p:cNvPr>
          <p:cNvCxnSpPr>
            <a:cxnSpLocks/>
          </p:cNvCxnSpPr>
          <p:nvPr/>
        </p:nvCxnSpPr>
        <p:spPr>
          <a:xfrm>
            <a:off x="4188177" y="2036147"/>
            <a:ext cx="3693173" cy="0"/>
          </a:xfrm>
          <a:prstGeom prst="line">
            <a:avLst/>
          </a:prstGeom>
          <a:ln w="19050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7EB6414-A1FE-46C4-9CBB-93B44A703BB3}"/>
              </a:ext>
            </a:extLst>
          </p:cNvPr>
          <p:cNvCxnSpPr>
            <a:cxnSpLocks/>
          </p:cNvCxnSpPr>
          <p:nvPr/>
        </p:nvCxnSpPr>
        <p:spPr>
          <a:xfrm>
            <a:off x="8822173" y="2030465"/>
            <a:ext cx="2110021" cy="0"/>
          </a:xfrm>
          <a:prstGeom prst="line">
            <a:avLst/>
          </a:prstGeom>
          <a:ln w="19050" cap="rnd">
            <a:solidFill>
              <a:srgbClr val="01BA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A89EE62-0B1B-4EA0-BDAE-F19FBEDC7611}"/>
              </a:ext>
            </a:extLst>
          </p:cNvPr>
          <p:cNvSpPr txBox="1"/>
          <p:nvPr/>
        </p:nvSpPr>
        <p:spPr>
          <a:xfrm>
            <a:off x="4771487" y="2076573"/>
            <a:ext cx="2558714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누구에겐 사소한 음료수 고르기</a:t>
            </a:r>
            <a:endParaRPr lang="en-US" altLang="ko-KR" sz="1400" b="1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85563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AAE5E7-5360-4C5B-9FA0-F07AAB4F7442}"/>
              </a:ext>
            </a:extLst>
          </p:cNvPr>
          <p:cNvSpPr txBox="1"/>
          <p:nvPr/>
        </p:nvSpPr>
        <p:spPr>
          <a:xfrm>
            <a:off x="8745302" y="2073459"/>
            <a:ext cx="2263761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67D6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누구에겐 항상 실패 하는 일</a:t>
            </a:r>
            <a:endParaRPr lang="en-US" altLang="ko-KR" sz="1400" b="1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67D68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EAAD68-192F-42C1-AA7E-BAA97F5DCD8C}"/>
              </a:ext>
            </a:extLst>
          </p:cNvPr>
          <p:cNvSpPr txBox="1"/>
          <p:nvPr/>
        </p:nvSpPr>
        <p:spPr>
          <a:xfrm>
            <a:off x="1897866" y="2073459"/>
            <a:ext cx="1090363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제품의 점자</a:t>
            </a:r>
            <a:endParaRPr lang="en-US" altLang="ko-KR" sz="1400" b="1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85563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711789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D6E7605A-1061-4A40-A2D6-6773D924D5B0}"/>
              </a:ext>
            </a:extLst>
          </p:cNvPr>
          <p:cNvSpPr txBox="1"/>
          <p:nvPr/>
        </p:nvSpPr>
        <p:spPr>
          <a:xfrm flipV="1">
            <a:off x="100781" y="4444688"/>
            <a:ext cx="10658475" cy="1665287"/>
          </a:xfrm>
          <a:prstGeom prst="round1Rect">
            <a:avLst>
              <a:gd name="adj" fmla="val 9107"/>
            </a:avLst>
          </a:prstGeom>
          <a:gradFill>
            <a:gsLst>
              <a:gs pos="0">
                <a:srgbClr val="303BC3">
                  <a:alpha val="80000"/>
                </a:srgbClr>
              </a:gs>
              <a:gs pos="100000">
                <a:srgbClr val="1C74AB">
                  <a:alpha val="8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/>
            <a:lvl2pPr marL="228600" lvl="1" indent="-228600" algn="ctr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2pPr>
            <a:lvl3pPr marL="685800" lvl="2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3pPr>
            <a:lvl4pPr marL="1143000" lvl="3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1600200" lvl="4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1"/>
            <a:endParaRPr lang="en-ID" dirty="0">
              <a:sym typeface="Calibri" panose="020F0502020204030204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633134C-896B-4446-97CE-D3C6F582C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7" r="12937"/>
          <a:stretch/>
        </p:blipFill>
        <p:spPr bwMode="auto">
          <a:xfrm>
            <a:off x="0" y="1668932"/>
            <a:ext cx="5950349" cy="4200943"/>
          </a:xfrm>
          <a:prstGeom prst="round1Rect">
            <a:avLst>
              <a:gd name="adj" fmla="val 1273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3A7127-4C02-4B0E-A976-2A539C743E5E}"/>
              </a:ext>
            </a:extLst>
          </p:cNvPr>
          <p:cNvSpPr/>
          <p:nvPr/>
        </p:nvSpPr>
        <p:spPr>
          <a:xfrm>
            <a:off x="695325" y="908519"/>
            <a:ext cx="10658475" cy="76041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ko-KR" altLang="en-US" sz="2500" b="1" dirty="0">
                <a:solidFill>
                  <a:srgbClr val="271D4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egoe UI" panose="020B0502040204020203" pitchFamily="34" charset="0"/>
              </a:rPr>
              <a:t>사전 조사</a:t>
            </a:r>
            <a:endParaRPr lang="en-US" sz="2500" dirty="0">
              <a:solidFill>
                <a:srgbClr val="271D42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Segoe UI" panose="020B0502040204020203" pitchFamily="34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77C3BE9-5865-4C34-AACF-5E836384555D}"/>
              </a:ext>
            </a:extLst>
          </p:cNvPr>
          <p:cNvGrpSpPr/>
          <p:nvPr/>
        </p:nvGrpSpPr>
        <p:grpSpPr>
          <a:xfrm rot="16200000">
            <a:off x="6004323" y="212723"/>
            <a:ext cx="183357" cy="12192003"/>
            <a:chOff x="11404996" y="-2667001"/>
            <a:chExt cx="183357" cy="12192003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DBAB23F-EBF9-4076-AFA5-404B9975D8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76335" y="53340"/>
              <a:ext cx="544068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F901EF1-D23F-4954-B6CE-00E73A32F211}"/>
                </a:ext>
              </a:extLst>
            </p:cNvPr>
            <p:cNvGrpSpPr/>
            <p:nvPr/>
          </p:nvGrpSpPr>
          <p:grpSpPr>
            <a:xfrm>
              <a:off x="11404996" y="3099991"/>
              <a:ext cx="183357" cy="658019"/>
              <a:chOff x="11404996" y="2428874"/>
              <a:chExt cx="183357" cy="658019"/>
            </a:xfrm>
          </p:grpSpPr>
          <p:sp>
            <p:nvSpPr>
              <p:cNvPr id="56" name="Multiplication Sign 55">
                <a:extLst>
                  <a:ext uri="{FF2B5EF4-FFF2-40B4-BE49-F238E27FC236}">
                    <a16:creationId xmlns:a16="http://schemas.microsoft.com/office/drawing/2014/main" id="{02773A0C-CC74-441C-8076-7CAB772C1B5B}"/>
                  </a:ext>
                </a:extLst>
              </p:cNvPr>
              <p:cNvSpPr/>
              <p:nvPr/>
            </p:nvSpPr>
            <p:spPr>
              <a:xfrm>
                <a:off x="11404996" y="2428874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01BA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57" name="Multiplication Sign 56">
                <a:extLst>
                  <a:ext uri="{FF2B5EF4-FFF2-40B4-BE49-F238E27FC236}">
                    <a16:creationId xmlns:a16="http://schemas.microsoft.com/office/drawing/2014/main" id="{23F8F54C-7410-431E-BF25-DC10D4B17807}"/>
                  </a:ext>
                </a:extLst>
              </p:cNvPr>
              <p:cNvSpPr/>
              <p:nvPr/>
            </p:nvSpPr>
            <p:spPr>
              <a:xfrm>
                <a:off x="11404996" y="2666205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01BA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58" name="Multiplication Sign 57">
                <a:extLst>
                  <a:ext uri="{FF2B5EF4-FFF2-40B4-BE49-F238E27FC236}">
                    <a16:creationId xmlns:a16="http://schemas.microsoft.com/office/drawing/2014/main" id="{5310F32D-4FB9-41E8-A127-E2F29735A7EC}"/>
                  </a:ext>
                </a:extLst>
              </p:cNvPr>
              <p:cNvSpPr/>
              <p:nvPr/>
            </p:nvSpPr>
            <p:spPr>
              <a:xfrm>
                <a:off x="11404996" y="2903536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01BA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8D44B4A-D566-40CF-BC09-5CBDCC7F7C1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8776336" y="6804662"/>
              <a:ext cx="5440678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3BB4BAD-BA86-4236-9E08-744A0FE970F4}"/>
              </a:ext>
            </a:extLst>
          </p:cNvPr>
          <p:cNvGrpSpPr/>
          <p:nvPr/>
        </p:nvGrpSpPr>
        <p:grpSpPr>
          <a:xfrm rot="5400000">
            <a:off x="11450557" y="6209369"/>
            <a:ext cx="215444" cy="597517"/>
            <a:chOff x="11665300" y="549273"/>
            <a:chExt cx="215444" cy="597517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7BEF89-8509-4621-968A-DF5DB48A2AE0}"/>
                </a:ext>
              </a:extLst>
            </p:cNvPr>
            <p:cNvSpPr txBox="1"/>
            <p:nvPr/>
          </p:nvSpPr>
          <p:spPr>
            <a:xfrm rot="16200000">
              <a:off x="11599234" y="880670"/>
              <a:ext cx="34757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page</a:t>
              </a:r>
              <a:endParaRPr lang="en-ID" sz="12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A33E4AC-8017-425F-A810-B6C68F26A806}"/>
                </a:ext>
              </a:extLst>
            </p:cNvPr>
            <p:cNvSpPr txBox="1"/>
            <p:nvPr/>
          </p:nvSpPr>
          <p:spPr>
            <a:xfrm rot="16200000">
              <a:off x="11658324" y="556249"/>
              <a:ext cx="22939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400" i="1" dirty="0">
                  <a:solidFill>
                    <a:srgbClr val="01BA7E"/>
                  </a:solidFill>
                </a:rPr>
                <a:t>03</a:t>
              </a:r>
              <a:endParaRPr lang="en-ID" sz="1400" i="1" dirty="0">
                <a:solidFill>
                  <a:srgbClr val="01BA7E"/>
                </a:solidFill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B67F3ECE-D41A-4B03-A2B8-9A954BA5ED7F}"/>
              </a:ext>
            </a:extLst>
          </p:cNvPr>
          <p:cNvSpPr txBox="1"/>
          <p:nvPr/>
        </p:nvSpPr>
        <p:spPr>
          <a:xfrm>
            <a:off x="709919" y="549275"/>
            <a:ext cx="528637" cy="45719"/>
          </a:xfrm>
          <a:prstGeom prst="rect">
            <a:avLst/>
          </a:prstGeom>
          <a:solidFill>
            <a:srgbClr val="01BA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indent="-457200" algn="ctr">
              <a:lnSpc>
                <a:spcPct val="90000"/>
              </a:lnSpc>
              <a:spcBef>
                <a:spcPts val="1000"/>
              </a:spcBef>
              <a:buSzPct val="100000"/>
              <a:defRPr>
                <a:latin typeface="Calibri" panose="020F0502020204030204" pitchFamily="34" charset="0"/>
              </a:defRPr>
            </a:lvl1pPr>
            <a:lvl2pPr marL="228600" lvl="1" indent="-228600" algn="ctr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2pPr>
            <a:lvl3pPr marL="685800" lvl="2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3pPr>
            <a:lvl4pPr marL="1143000" lvl="3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1600200" lvl="4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1" indent="0">
              <a:buNone/>
            </a:pPr>
            <a:endParaRPr lang="en-ID">
              <a:sym typeface="Calibri" panose="020F050202020403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442F80C-A0A6-4BC6-B3E4-54B4A4043559}"/>
              </a:ext>
            </a:extLst>
          </p:cNvPr>
          <p:cNvSpPr txBox="1"/>
          <p:nvPr/>
        </p:nvSpPr>
        <p:spPr>
          <a:xfrm>
            <a:off x="1283800" y="549275"/>
            <a:ext cx="45719" cy="45719"/>
          </a:xfrm>
          <a:prstGeom prst="rect">
            <a:avLst/>
          </a:prstGeom>
          <a:solidFill>
            <a:srgbClr val="1C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indent="-457200" algn="ctr">
              <a:lnSpc>
                <a:spcPct val="90000"/>
              </a:lnSpc>
              <a:spcBef>
                <a:spcPts val="1000"/>
              </a:spcBef>
              <a:buSzPct val="100000"/>
              <a:defRPr>
                <a:latin typeface="Calibri" panose="020F0502020204030204" pitchFamily="34" charset="0"/>
              </a:defRPr>
            </a:lvl1pPr>
            <a:lvl2pPr marL="228600" lvl="1" indent="-228600" algn="ctr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2pPr>
            <a:lvl3pPr marL="685800" lvl="2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3pPr>
            <a:lvl4pPr marL="1143000" lvl="3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1600200" lvl="4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1" indent="0">
              <a:buNone/>
            </a:pPr>
            <a:endParaRPr lang="en-ID">
              <a:sym typeface="Calibri" panose="020F050202020403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0C834BF-DD87-4110-BCE5-50741C262271}"/>
              </a:ext>
            </a:extLst>
          </p:cNvPr>
          <p:cNvGrpSpPr/>
          <p:nvPr/>
        </p:nvGrpSpPr>
        <p:grpSpPr>
          <a:xfrm>
            <a:off x="6417948" y="2268431"/>
            <a:ext cx="5007289" cy="1107449"/>
            <a:chOff x="2603217" y="5021533"/>
            <a:chExt cx="4648165" cy="110744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8BD60D3-9D1E-446D-9A19-F1903E130F93}"/>
                </a:ext>
              </a:extLst>
            </p:cNvPr>
            <p:cNvSpPr/>
            <p:nvPr/>
          </p:nvSpPr>
          <p:spPr>
            <a:xfrm>
              <a:off x="2603218" y="5021533"/>
              <a:ext cx="4648164" cy="32316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sz="2100" b="1" dirty="0">
                  <a:solidFill>
                    <a:srgbClr val="271D42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Segoe UI" panose="020B0502040204020203" pitchFamily="34" charset="0"/>
                </a:rPr>
                <a:t>시각장애인의 점자 사용률</a:t>
              </a:r>
              <a:endParaRPr lang="en-US" sz="2100" b="1" dirty="0">
                <a:solidFill>
                  <a:srgbClr val="271D4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6190205-656F-44EA-9CD8-217F6F7E85A9}"/>
                </a:ext>
              </a:extLst>
            </p:cNvPr>
            <p:cNvSpPr/>
            <p:nvPr/>
          </p:nvSpPr>
          <p:spPr>
            <a:xfrm>
              <a:off x="2603217" y="5436380"/>
              <a:ext cx="4648165" cy="6926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>
                <a:spcBef>
                  <a:spcPts val="600"/>
                </a:spcBef>
              </a:pPr>
              <a:r>
                <a:rPr lang="ko-KR" altLang="en-US" sz="1700" b="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cs typeface="Segoe UI Light" panose="020B0502040204020203" pitchFamily="34" charset="0"/>
                </a:rPr>
                <a:t>점자 해독이 가능한 시각장애인은 전체의 </a:t>
              </a:r>
              <a:r>
                <a:rPr lang="en-US" altLang="ko-KR" sz="1700" b="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cs typeface="Segoe UI Light" panose="020B0502040204020203" pitchFamily="34" charset="0"/>
                </a:rPr>
                <a:t>12.4%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Segoe UI Light" panose="020B0502040204020203" pitchFamily="34" charset="0"/>
                </a:rPr>
                <a:t>(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Segoe UI Light" panose="020B0502040204020203" pitchFamily="34" charset="0"/>
                </a:rPr>
                <a:t>2017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Segoe UI Light" panose="020B0502040204020203" pitchFamily="34" charset="0"/>
                </a:rPr>
                <a:t>년 장애인 실태조사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Segoe UI Light" panose="020B0502040204020203" pitchFamily="34" charset="0"/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Segoe UI Light" panose="020B0502040204020203" pitchFamily="34" charset="0"/>
                </a:rPr>
                <a:t>보건복지부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Segoe UI Light" panose="020B0502040204020203" pitchFamily="34" charset="0"/>
                </a:rPr>
                <a:t>, 2017)</a:t>
              </a:r>
              <a:endPara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cs typeface="Segoe UI Light" panose="020B0502040204020203" pitchFamily="34" charset="0"/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9E00949-E2C8-47F7-B30F-5FE6CBC32965}"/>
              </a:ext>
            </a:extLst>
          </p:cNvPr>
          <p:cNvSpPr/>
          <p:nvPr/>
        </p:nvSpPr>
        <p:spPr>
          <a:xfrm rot="5400000">
            <a:off x="1004905" y="5480420"/>
            <a:ext cx="188953" cy="778924"/>
          </a:xfrm>
          <a:prstGeom prst="roundRect">
            <a:avLst>
              <a:gd name="adj" fmla="val 0"/>
            </a:avLst>
          </a:prstGeom>
          <a:solidFill>
            <a:srgbClr val="01BA7E">
              <a:alpha val="80000"/>
            </a:srgbClr>
          </a:solidFill>
          <a:ln>
            <a:noFill/>
          </a:ln>
          <a:effectLst>
            <a:outerShdw blurRad="139700" sx="102000" sy="102000" algn="ctr" rotWithShape="0">
              <a:srgbClr val="FD1E5F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D92C726-A512-49A5-AC26-709F3D6CE416}"/>
              </a:ext>
            </a:extLst>
          </p:cNvPr>
          <p:cNvSpPr txBox="1"/>
          <p:nvPr/>
        </p:nvSpPr>
        <p:spPr>
          <a:xfrm flipV="1">
            <a:off x="1" y="8476"/>
            <a:ext cx="12191999" cy="6909128"/>
          </a:xfrm>
          <a:prstGeom prst="round1Rect">
            <a:avLst>
              <a:gd name="adj" fmla="val 0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/>
            <a:lvl2pPr marL="228600" lvl="1" indent="-228600" algn="ctr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2pPr>
            <a:lvl3pPr marL="685800" lvl="2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3pPr>
            <a:lvl4pPr marL="1143000" lvl="3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1600200" lvl="4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1"/>
            <a:endParaRPr lang="en-ID" dirty="0">
              <a:sym typeface="Calibri" panose="020F0502020204030204" pitchFamily="34" charset="0"/>
            </a:endParaRPr>
          </a:p>
        </p:txBody>
      </p:sp>
      <p:sp>
        <p:nvSpPr>
          <p:cNvPr id="78" name="Rectangle 33">
            <a:extLst>
              <a:ext uri="{FF2B5EF4-FFF2-40B4-BE49-F238E27FC236}">
                <a16:creationId xmlns:a16="http://schemas.microsoft.com/office/drawing/2014/main" id="{19B7522C-D0D3-4267-974D-BCD1D17EB710}"/>
              </a:ext>
            </a:extLst>
          </p:cNvPr>
          <p:cNvSpPr/>
          <p:nvPr/>
        </p:nvSpPr>
        <p:spPr>
          <a:xfrm>
            <a:off x="3309067" y="3474470"/>
            <a:ext cx="2457925" cy="7694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271D4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egoe UI" panose="020B0502040204020203" pitchFamily="34" charset="0"/>
              </a:rPr>
              <a:t>시각장애인 </a:t>
            </a:r>
            <a:endParaRPr lang="en-US" altLang="ko-KR" sz="2500" b="1" dirty="0">
              <a:solidFill>
                <a:srgbClr val="271D42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Segoe UI" panose="020B0502040204020203" pitchFamily="34" charset="0"/>
            </a:endParaRPr>
          </a:p>
          <a:p>
            <a:pPr algn="ctr"/>
            <a:r>
              <a:rPr lang="ko-KR" altLang="en-US" sz="2500" b="1" dirty="0">
                <a:solidFill>
                  <a:srgbClr val="271D4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egoe UI" panose="020B0502040204020203" pitchFamily="34" charset="0"/>
              </a:rPr>
              <a:t>사용 가능 기술</a:t>
            </a:r>
            <a:endParaRPr lang="en-US" sz="2500" b="1" dirty="0">
              <a:solidFill>
                <a:srgbClr val="271D42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80" name="Rectangle 33">
            <a:extLst>
              <a:ext uri="{FF2B5EF4-FFF2-40B4-BE49-F238E27FC236}">
                <a16:creationId xmlns:a16="http://schemas.microsoft.com/office/drawing/2014/main" id="{A72E367D-FFB6-4A05-B382-B39AE1087E5A}"/>
              </a:ext>
            </a:extLst>
          </p:cNvPr>
          <p:cNvSpPr/>
          <p:nvPr/>
        </p:nvSpPr>
        <p:spPr>
          <a:xfrm>
            <a:off x="7225858" y="3603251"/>
            <a:ext cx="1426656" cy="3847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2500" b="1" dirty="0">
                <a:solidFill>
                  <a:srgbClr val="271D4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egoe UI" panose="020B0502040204020203" pitchFamily="34" charset="0"/>
              </a:rPr>
              <a:t>음성 안내</a:t>
            </a:r>
            <a:endParaRPr lang="en-US" sz="2500" b="1" dirty="0">
              <a:solidFill>
                <a:srgbClr val="271D42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Segoe UI" panose="020B0502040204020203" pitchFamily="34" charset="0"/>
            </a:endParaRPr>
          </a:p>
        </p:txBody>
      </p:sp>
      <p:pic>
        <p:nvPicPr>
          <p:cNvPr id="8" name="그래픽 7" descr="확성시1 단색으로 채워진">
            <a:extLst>
              <a:ext uri="{FF2B5EF4-FFF2-40B4-BE49-F238E27FC236}">
                <a16:creationId xmlns:a16="http://schemas.microsoft.com/office/drawing/2014/main" id="{783DF1E6-99A9-4152-8377-52131231E7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25858" y="1826114"/>
            <a:ext cx="1535434" cy="1535434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54891095-DF0A-42EF-AD8F-8C41C2969D24}"/>
              </a:ext>
            </a:extLst>
          </p:cNvPr>
          <p:cNvGrpSpPr/>
          <p:nvPr/>
        </p:nvGrpSpPr>
        <p:grpSpPr>
          <a:xfrm>
            <a:off x="3159996" y="1761332"/>
            <a:ext cx="2145749" cy="1535433"/>
            <a:chOff x="3159996" y="1761332"/>
            <a:chExt cx="2145749" cy="1535433"/>
          </a:xfrm>
        </p:grpSpPr>
        <p:pic>
          <p:nvPicPr>
            <p:cNvPr id="12" name="그래픽 11" descr="댓글 중요 단색으로 채워진">
              <a:extLst>
                <a:ext uri="{FF2B5EF4-FFF2-40B4-BE49-F238E27FC236}">
                  <a16:creationId xmlns:a16="http://schemas.microsoft.com/office/drawing/2014/main" id="{1B9685CF-8D3B-441C-8983-ED001FF87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59996" y="1912890"/>
              <a:ext cx="914400" cy="914400"/>
            </a:xfrm>
            <a:prstGeom prst="rect">
              <a:avLst/>
            </a:prstGeom>
          </p:spPr>
        </p:pic>
        <p:pic>
          <p:nvPicPr>
            <p:cNvPr id="18" name="그래픽 17" descr="잡기 제스처 단색으로 채워진">
              <a:extLst>
                <a:ext uri="{FF2B5EF4-FFF2-40B4-BE49-F238E27FC236}">
                  <a16:creationId xmlns:a16="http://schemas.microsoft.com/office/drawing/2014/main" id="{97B1F9EE-F32B-471F-8CA1-9A92A28CC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770312" y="1761332"/>
              <a:ext cx="1535433" cy="15354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95594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78" grpId="0"/>
      <p:bldP spid="8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그림 104" descr="텍스트, 캔, 묶음, 상점이(가) 표시된 사진&#10;&#10;자동 생성된 설명">
            <a:extLst>
              <a:ext uri="{FF2B5EF4-FFF2-40B4-BE49-F238E27FC236}">
                <a16:creationId xmlns:a16="http://schemas.microsoft.com/office/drawing/2014/main" id="{C248E130-821F-4AA5-9B5E-7F9B52BE22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79"/>
          <a:stretch/>
        </p:blipFill>
        <p:spPr>
          <a:xfrm>
            <a:off x="5634290" y="2427492"/>
            <a:ext cx="5641044" cy="3265880"/>
          </a:xfrm>
          <a:prstGeom prst="rect">
            <a:avLst/>
          </a:prstGeom>
        </p:spPr>
      </p:pic>
      <p:pic>
        <p:nvPicPr>
          <p:cNvPr id="17" name="그림 16" descr="텍스트, 캔, 묶음, 상점이(가) 표시된 사진&#10;&#10;자동 생성된 설명">
            <a:extLst>
              <a:ext uri="{FF2B5EF4-FFF2-40B4-BE49-F238E27FC236}">
                <a16:creationId xmlns:a16="http://schemas.microsoft.com/office/drawing/2014/main" id="{4A0E9738-8BD0-4398-BCBB-DE0D291EB3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79"/>
          <a:stretch/>
        </p:blipFill>
        <p:spPr>
          <a:xfrm>
            <a:off x="-4425" y="2430199"/>
            <a:ext cx="5641044" cy="3214774"/>
          </a:xfrm>
          <a:prstGeom prst="rect">
            <a:avLst/>
          </a:prstGeom>
        </p:spPr>
      </p:pic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795D8C3C-1B0B-4C3D-9941-CD4E03771123}"/>
              </a:ext>
            </a:extLst>
          </p:cNvPr>
          <p:cNvSpPr/>
          <p:nvPr/>
        </p:nvSpPr>
        <p:spPr>
          <a:xfrm rot="5400000" flipH="1">
            <a:off x="2646768" y="-226408"/>
            <a:ext cx="3265881" cy="8568267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rgbClr val="303BC3">
                  <a:alpha val="80000"/>
                </a:srgbClr>
              </a:gs>
              <a:gs pos="100000">
                <a:srgbClr val="1C74AB">
                  <a:alpha val="8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3A7127-4C02-4B0E-A976-2A539C743E5E}"/>
              </a:ext>
            </a:extLst>
          </p:cNvPr>
          <p:cNvSpPr/>
          <p:nvPr/>
        </p:nvSpPr>
        <p:spPr>
          <a:xfrm>
            <a:off x="695325" y="908519"/>
            <a:ext cx="10658475" cy="76041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 lang="en-US" sz="2800" b="1" dirty="0">
              <a:solidFill>
                <a:srgbClr val="271D42"/>
              </a:solidFill>
              <a:cs typeface="Segoe UI" panose="020B0502040204020203" pitchFamily="34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674F88C-11B9-4B59-A37E-4376D152A888}"/>
              </a:ext>
            </a:extLst>
          </p:cNvPr>
          <p:cNvSpPr/>
          <p:nvPr/>
        </p:nvSpPr>
        <p:spPr>
          <a:xfrm>
            <a:off x="1060277" y="2962872"/>
            <a:ext cx="848390" cy="848390"/>
          </a:xfrm>
          <a:custGeom>
            <a:avLst/>
            <a:gdLst>
              <a:gd name="connsiteX0" fmla="*/ 1318701 w 1318700"/>
              <a:gd name="connsiteY0" fmla="*/ 659351 h 1318700"/>
              <a:gd name="connsiteX1" fmla="*/ 659351 w 1318700"/>
              <a:gd name="connsiteY1" fmla="*/ 1318701 h 1318700"/>
              <a:gd name="connsiteX2" fmla="*/ 0 w 1318700"/>
              <a:gd name="connsiteY2" fmla="*/ 659351 h 1318700"/>
              <a:gd name="connsiteX3" fmla="*/ 659351 w 1318700"/>
              <a:gd name="connsiteY3" fmla="*/ 0 h 1318700"/>
              <a:gd name="connsiteX4" fmla="*/ 1318701 w 1318700"/>
              <a:gd name="connsiteY4" fmla="*/ 659351 h 13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700" h="1318700">
                <a:moveTo>
                  <a:pt x="1318701" y="659351"/>
                </a:moveTo>
                <a:cubicBezTo>
                  <a:pt x="1318701" y="1024819"/>
                  <a:pt x="1024819" y="1318701"/>
                  <a:pt x="659351" y="1318701"/>
                </a:cubicBezTo>
                <a:cubicBezTo>
                  <a:pt x="293882" y="1318701"/>
                  <a:pt x="0" y="1021051"/>
                  <a:pt x="0" y="659351"/>
                </a:cubicBezTo>
                <a:cubicBezTo>
                  <a:pt x="0" y="293882"/>
                  <a:pt x="293882" y="0"/>
                  <a:pt x="659351" y="0"/>
                </a:cubicBezTo>
                <a:cubicBezTo>
                  <a:pt x="1024819" y="0"/>
                  <a:pt x="1318701" y="293882"/>
                  <a:pt x="1318701" y="659351"/>
                </a:cubicBezTo>
                <a:close/>
              </a:path>
            </a:pathLst>
          </a:custGeom>
          <a:solidFill>
            <a:srgbClr val="FFFFFF"/>
          </a:solidFill>
          <a:ln w="3765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C1F177F-A148-4453-AE68-051D7B2EED10}"/>
              </a:ext>
            </a:extLst>
          </p:cNvPr>
          <p:cNvSpPr/>
          <p:nvPr/>
        </p:nvSpPr>
        <p:spPr>
          <a:xfrm>
            <a:off x="4763474" y="2951583"/>
            <a:ext cx="848390" cy="848390"/>
          </a:xfrm>
          <a:custGeom>
            <a:avLst/>
            <a:gdLst>
              <a:gd name="connsiteX0" fmla="*/ 1318701 w 1318700"/>
              <a:gd name="connsiteY0" fmla="*/ 659351 h 1318700"/>
              <a:gd name="connsiteX1" fmla="*/ 659351 w 1318700"/>
              <a:gd name="connsiteY1" fmla="*/ 1318701 h 1318700"/>
              <a:gd name="connsiteX2" fmla="*/ 0 w 1318700"/>
              <a:gd name="connsiteY2" fmla="*/ 659351 h 1318700"/>
              <a:gd name="connsiteX3" fmla="*/ 659351 w 1318700"/>
              <a:gd name="connsiteY3" fmla="*/ 0 h 1318700"/>
              <a:gd name="connsiteX4" fmla="*/ 1318701 w 1318700"/>
              <a:gd name="connsiteY4" fmla="*/ 659351 h 13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700" h="1318700">
                <a:moveTo>
                  <a:pt x="1318701" y="659351"/>
                </a:moveTo>
                <a:cubicBezTo>
                  <a:pt x="1318701" y="1024819"/>
                  <a:pt x="1024819" y="1318701"/>
                  <a:pt x="659351" y="1318701"/>
                </a:cubicBezTo>
                <a:cubicBezTo>
                  <a:pt x="293882" y="1318701"/>
                  <a:pt x="0" y="1021051"/>
                  <a:pt x="0" y="659351"/>
                </a:cubicBezTo>
                <a:cubicBezTo>
                  <a:pt x="0" y="293882"/>
                  <a:pt x="293882" y="0"/>
                  <a:pt x="659351" y="0"/>
                </a:cubicBezTo>
                <a:cubicBezTo>
                  <a:pt x="1024819" y="0"/>
                  <a:pt x="1318701" y="293882"/>
                  <a:pt x="1318701" y="659351"/>
                </a:cubicBezTo>
                <a:close/>
              </a:path>
            </a:pathLst>
          </a:custGeom>
          <a:solidFill>
            <a:srgbClr val="FFFFFF"/>
          </a:solidFill>
          <a:ln w="3765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7585D50-5017-49E8-8961-6BE614F2B138}"/>
              </a:ext>
            </a:extLst>
          </p:cNvPr>
          <p:cNvGrpSpPr/>
          <p:nvPr/>
        </p:nvGrpSpPr>
        <p:grpSpPr>
          <a:xfrm>
            <a:off x="1060277" y="4049444"/>
            <a:ext cx="3098226" cy="889966"/>
            <a:chOff x="2603218" y="5021533"/>
            <a:chExt cx="2132210" cy="88996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E188629-D7B9-46E6-AB75-A6CEA5B0D3E9}"/>
                </a:ext>
              </a:extLst>
            </p:cNvPr>
            <p:cNvSpPr/>
            <p:nvPr/>
          </p:nvSpPr>
          <p:spPr>
            <a:xfrm>
              <a:off x="2603218" y="5021533"/>
              <a:ext cx="2132210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Segoe UI" panose="020B0502040204020203" pitchFamily="34" charset="0"/>
                </a:rPr>
                <a:t>시각장애인의 마트 이용 현황</a:t>
              </a:r>
              <a:endParaRPr lang="en-US" b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95DC20-CFCF-49CB-A24D-2E499E4804E4}"/>
                </a:ext>
              </a:extLst>
            </p:cNvPr>
            <p:cNvSpPr/>
            <p:nvPr/>
          </p:nvSpPr>
          <p:spPr>
            <a:xfrm>
              <a:off x="2603218" y="5311335"/>
              <a:ext cx="1935404" cy="6001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rIns="0" rtlCol="0" anchor="t" anchorCtr="0">
              <a:spAutoFit/>
            </a:bodyPr>
            <a:lstStyle/>
            <a:p>
              <a:pPr marL="285750" indent="-285750">
                <a:spcBef>
                  <a:spcPts val="600"/>
                </a:spcBef>
                <a:buFontTx/>
                <a:buChar char="-"/>
              </a:pPr>
              <a:r>
                <a:rPr lang="ko-KR" altLang="en-US" sz="1400" b="0" i="0" dirty="0">
                  <a:solidFill>
                    <a:schemeClr val="bg1"/>
                  </a:solidFill>
                  <a:effectLst/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Segoe UI Light" panose="020B0502040204020203" pitchFamily="34" charset="0"/>
                </a:rPr>
                <a:t>이마트 </a:t>
              </a:r>
              <a:r>
                <a:rPr lang="ko-KR" altLang="en-US" sz="1400" b="0" i="0" dirty="0" err="1">
                  <a:solidFill>
                    <a:schemeClr val="bg1"/>
                  </a:solidFill>
                  <a:effectLst/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Segoe UI Light" panose="020B0502040204020203" pitchFamily="34" charset="0"/>
                </a:rPr>
                <a:t>성수점</a:t>
              </a:r>
              <a:r>
                <a:rPr lang="ko-KR" altLang="en-US" sz="1400" b="0" i="0" dirty="0">
                  <a:solidFill>
                    <a:schemeClr val="bg1"/>
                  </a:solidFill>
                  <a:effectLst/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Segoe UI Light" panose="020B0502040204020203" pitchFamily="34" charset="0"/>
                </a:rPr>
                <a:t> 방문</a:t>
              </a:r>
              <a:endParaRPr lang="en-US" altLang="ko-KR" sz="1400" b="0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Segoe UI Light" panose="020B0502040204020203" pitchFamily="34" charset="0"/>
              </a:endParaRPr>
            </a:p>
            <a:p>
              <a:pPr marL="285750" indent="-285750">
                <a:spcBef>
                  <a:spcPts val="600"/>
                </a:spcBef>
                <a:buFontTx/>
                <a:buChar char="-"/>
              </a:pPr>
              <a:r>
                <a:rPr lang="ko-KR" altLang="en-US" sz="1400" b="0" i="0" dirty="0">
                  <a:solidFill>
                    <a:schemeClr val="bg1"/>
                  </a:solidFill>
                  <a:effectLst/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Segoe UI Light" panose="020B0502040204020203" pitchFamily="34" charset="0"/>
                </a:rPr>
                <a:t>마트 관계자와의 인터뷰</a:t>
              </a:r>
              <a:endParaRPr lang="en-US" sz="1400" b="0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Segoe UI Light" panose="020B0502040204020203" pitchFamily="34" charset="0"/>
              </a:endParaRPr>
            </a:p>
          </p:txBody>
        </p:sp>
      </p:grp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7758A0C9-5DE2-4AE2-B445-1CAE9CC28ECA}"/>
              </a:ext>
            </a:extLst>
          </p:cNvPr>
          <p:cNvSpPr/>
          <p:nvPr/>
        </p:nvSpPr>
        <p:spPr>
          <a:xfrm>
            <a:off x="1165768" y="3068363"/>
            <a:ext cx="637408" cy="637408"/>
          </a:xfrm>
          <a:custGeom>
            <a:avLst/>
            <a:gdLst>
              <a:gd name="connsiteX0" fmla="*/ 1318701 w 1318700"/>
              <a:gd name="connsiteY0" fmla="*/ 659351 h 1318700"/>
              <a:gd name="connsiteX1" fmla="*/ 659351 w 1318700"/>
              <a:gd name="connsiteY1" fmla="*/ 1318701 h 1318700"/>
              <a:gd name="connsiteX2" fmla="*/ 0 w 1318700"/>
              <a:gd name="connsiteY2" fmla="*/ 659351 h 1318700"/>
              <a:gd name="connsiteX3" fmla="*/ 659351 w 1318700"/>
              <a:gd name="connsiteY3" fmla="*/ 0 h 1318700"/>
              <a:gd name="connsiteX4" fmla="*/ 1318701 w 1318700"/>
              <a:gd name="connsiteY4" fmla="*/ 659351 h 13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700" h="1318700">
                <a:moveTo>
                  <a:pt x="1318701" y="659351"/>
                </a:moveTo>
                <a:cubicBezTo>
                  <a:pt x="1318701" y="1024819"/>
                  <a:pt x="1024819" y="1318701"/>
                  <a:pt x="659351" y="1318701"/>
                </a:cubicBezTo>
                <a:cubicBezTo>
                  <a:pt x="293882" y="1318701"/>
                  <a:pt x="0" y="1021051"/>
                  <a:pt x="0" y="659351"/>
                </a:cubicBezTo>
                <a:cubicBezTo>
                  <a:pt x="0" y="293882"/>
                  <a:pt x="293882" y="0"/>
                  <a:pt x="659351" y="0"/>
                </a:cubicBezTo>
                <a:cubicBezTo>
                  <a:pt x="1024819" y="0"/>
                  <a:pt x="1318701" y="293882"/>
                  <a:pt x="1318701" y="659351"/>
                </a:cubicBezTo>
                <a:close/>
              </a:path>
            </a:pathLst>
          </a:custGeom>
          <a:gradFill>
            <a:gsLst>
              <a:gs pos="0">
                <a:srgbClr val="303BC3">
                  <a:alpha val="80000"/>
                </a:srgbClr>
              </a:gs>
              <a:gs pos="100000">
                <a:srgbClr val="1C74AB">
                  <a:alpha val="8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lt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9EAD86E-DDAC-4E4F-A028-B36E9C29D80F}"/>
              </a:ext>
            </a:extLst>
          </p:cNvPr>
          <p:cNvGrpSpPr/>
          <p:nvPr/>
        </p:nvGrpSpPr>
        <p:grpSpPr>
          <a:xfrm>
            <a:off x="4763474" y="4038155"/>
            <a:ext cx="3098226" cy="1182354"/>
            <a:chOff x="2603218" y="5021533"/>
            <a:chExt cx="2132210" cy="118235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5955E9E-FA69-4211-9F6F-17E352A0869D}"/>
                </a:ext>
              </a:extLst>
            </p:cNvPr>
            <p:cNvSpPr/>
            <p:nvPr/>
          </p:nvSpPr>
          <p:spPr>
            <a:xfrm>
              <a:off x="2603218" y="5021533"/>
              <a:ext cx="2132210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Segoe UI" panose="020B0502040204020203" pitchFamily="34" charset="0"/>
                </a:rPr>
                <a:t>서비스 방향성 확립</a:t>
              </a:r>
              <a:endParaRPr lang="en-US" b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2541E46-C1D8-4116-B611-F8981ECD28F1}"/>
                </a:ext>
              </a:extLst>
            </p:cNvPr>
            <p:cNvSpPr/>
            <p:nvPr/>
          </p:nvSpPr>
          <p:spPr>
            <a:xfrm>
              <a:off x="2603218" y="5311335"/>
              <a:ext cx="1935404" cy="8925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rIns="0" rtlCol="0" anchor="t" anchorCtr="0">
              <a:spAutoFit/>
            </a:bodyPr>
            <a:lstStyle/>
            <a:p>
              <a:pPr marL="285750" indent="-285750">
                <a:spcBef>
                  <a:spcPts val="600"/>
                </a:spcBef>
                <a:buFontTx/>
                <a:buChar char="-"/>
              </a:pPr>
              <a:r>
                <a:rPr lang="ko-KR" altLang="en-US" sz="14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Segoe UI Light" panose="020B0502040204020203" pitchFamily="34" charset="0"/>
                </a:rPr>
                <a:t>관련 연구 조사</a:t>
              </a:r>
              <a:endParaRPr lang="en-US" altLang="ko-KR" sz="14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Segoe UI Light" panose="020B0502040204020203" pitchFamily="34" charset="0"/>
              </a:endParaRPr>
            </a:p>
            <a:p>
              <a:pPr marL="285750" indent="-285750">
                <a:spcBef>
                  <a:spcPts val="600"/>
                </a:spcBef>
                <a:buFontTx/>
                <a:buChar char="-"/>
              </a:pPr>
              <a:r>
                <a:rPr lang="ko-KR" altLang="en-US" sz="14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Segoe UI Light" panose="020B0502040204020203" pitchFamily="34" charset="0"/>
                </a:rPr>
                <a:t>여러 시나리오 제작</a:t>
              </a:r>
              <a:endParaRPr lang="en-US" altLang="ko-KR" sz="14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Segoe UI Light" panose="020B0502040204020203" pitchFamily="34" charset="0"/>
              </a:endParaRPr>
            </a:p>
            <a:p>
              <a:pPr marL="285750" indent="-285750">
                <a:spcBef>
                  <a:spcPts val="600"/>
                </a:spcBef>
                <a:buFontTx/>
                <a:buChar char="-"/>
              </a:pPr>
              <a:r>
                <a:rPr lang="ko-KR" altLang="en-US" sz="1400" b="0" i="0" dirty="0">
                  <a:solidFill>
                    <a:schemeClr val="bg1"/>
                  </a:solidFill>
                  <a:effectLst/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Segoe UI Light" panose="020B0502040204020203" pitchFamily="34" charset="0"/>
                </a:rPr>
                <a:t>주제 선정</a:t>
              </a:r>
              <a:endParaRPr lang="en-US" sz="1400" b="0" i="0" dirty="0">
                <a:solidFill>
                  <a:schemeClr val="bg1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Segoe UI Light" panose="020B0502040204020203" pitchFamily="34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77C3BE9-5865-4C34-AACF-5E836384555D}"/>
              </a:ext>
            </a:extLst>
          </p:cNvPr>
          <p:cNvGrpSpPr/>
          <p:nvPr/>
        </p:nvGrpSpPr>
        <p:grpSpPr>
          <a:xfrm rot="16200000">
            <a:off x="6004323" y="212723"/>
            <a:ext cx="183357" cy="12192003"/>
            <a:chOff x="11404996" y="-2667001"/>
            <a:chExt cx="183357" cy="12192003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DBAB23F-EBF9-4076-AFA5-404B9975D86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76335" y="53340"/>
              <a:ext cx="544068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F901EF1-D23F-4954-B6CE-00E73A32F211}"/>
                </a:ext>
              </a:extLst>
            </p:cNvPr>
            <p:cNvGrpSpPr/>
            <p:nvPr/>
          </p:nvGrpSpPr>
          <p:grpSpPr>
            <a:xfrm>
              <a:off x="11404996" y="3099991"/>
              <a:ext cx="183357" cy="658019"/>
              <a:chOff x="11404996" y="2428874"/>
              <a:chExt cx="183357" cy="658019"/>
            </a:xfrm>
          </p:grpSpPr>
          <p:sp>
            <p:nvSpPr>
              <p:cNvPr id="56" name="Multiplication Sign 55">
                <a:extLst>
                  <a:ext uri="{FF2B5EF4-FFF2-40B4-BE49-F238E27FC236}">
                    <a16:creationId xmlns:a16="http://schemas.microsoft.com/office/drawing/2014/main" id="{02773A0C-CC74-441C-8076-7CAB772C1B5B}"/>
                  </a:ext>
                </a:extLst>
              </p:cNvPr>
              <p:cNvSpPr/>
              <p:nvPr/>
            </p:nvSpPr>
            <p:spPr>
              <a:xfrm>
                <a:off x="11404996" y="2428874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01BA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57" name="Multiplication Sign 56">
                <a:extLst>
                  <a:ext uri="{FF2B5EF4-FFF2-40B4-BE49-F238E27FC236}">
                    <a16:creationId xmlns:a16="http://schemas.microsoft.com/office/drawing/2014/main" id="{23F8F54C-7410-431E-BF25-DC10D4B17807}"/>
                  </a:ext>
                </a:extLst>
              </p:cNvPr>
              <p:cNvSpPr/>
              <p:nvPr/>
            </p:nvSpPr>
            <p:spPr>
              <a:xfrm>
                <a:off x="11404996" y="2666205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01BA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58" name="Multiplication Sign 57">
                <a:extLst>
                  <a:ext uri="{FF2B5EF4-FFF2-40B4-BE49-F238E27FC236}">
                    <a16:creationId xmlns:a16="http://schemas.microsoft.com/office/drawing/2014/main" id="{5310F32D-4FB9-41E8-A127-E2F29735A7EC}"/>
                  </a:ext>
                </a:extLst>
              </p:cNvPr>
              <p:cNvSpPr/>
              <p:nvPr/>
            </p:nvSpPr>
            <p:spPr>
              <a:xfrm>
                <a:off x="11404996" y="2903536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01BA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8D44B4A-D566-40CF-BC09-5CBDCC7F7C1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8776336" y="6804662"/>
              <a:ext cx="5440678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BB11C2-3F26-47C9-81A5-0F30BE67239B}"/>
              </a:ext>
            </a:extLst>
          </p:cNvPr>
          <p:cNvGrpSpPr/>
          <p:nvPr/>
        </p:nvGrpSpPr>
        <p:grpSpPr>
          <a:xfrm>
            <a:off x="709919" y="549275"/>
            <a:ext cx="619600" cy="45719"/>
            <a:chOff x="709919" y="549275"/>
            <a:chExt cx="619600" cy="45719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67F3ECE-D41A-4B03-A2B8-9A954BA5ED7F}"/>
                </a:ext>
              </a:extLst>
            </p:cNvPr>
            <p:cNvSpPr txBox="1"/>
            <p:nvPr/>
          </p:nvSpPr>
          <p:spPr>
            <a:xfrm>
              <a:off x="709919" y="549275"/>
              <a:ext cx="528637" cy="45719"/>
            </a:xfrm>
            <a:prstGeom prst="rect">
              <a:avLst/>
            </a:prstGeom>
            <a:solidFill>
              <a:srgbClr val="01BA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Calibri" panose="020F0502020204030204" pitchFamily="34" charset="0"/>
                </a:defRPr>
              </a:lvl1pPr>
              <a:lvl2pPr marL="228600" lvl="1" indent="-22860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indent="0">
                <a:buNone/>
              </a:pPr>
              <a:endParaRPr lang="en-ID">
                <a:sym typeface="Calibri" panose="020F0502020204030204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442F80C-A0A6-4BC6-B3E4-54B4A4043559}"/>
                </a:ext>
              </a:extLst>
            </p:cNvPr>
            <p:cNvSpPr txBox="1"/>
            <p:nvPr/>
          </p:nvSpPr>
          <p:spPr>
            <a:xfrm>
              <a:off x="1283800" y="549275"/>
              <a:ext cx="45719" cy="45719"/>
            </a:xfrm>
            <a:prstGeom prst="rect">
              <a:avLst/>
            </a:prstGeom>
            <a:solidFill>
              <a:srgbClr val="303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Calibri" panose="020F0502020204030204" pitchFamily="34" charset="0"/>
                </a:defRPr>
              </a:lvl1pPr>
              <a:lvl2pPr marL="228600" lvl="1" indent="-22860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indent="0">
                <a:buNone/>
              </a:pPr>
              <a:endParaRPr lang="en-ID">
                <a:sym typeface="Calibri" panose="020F0502020204030204" pitchFamily="34" charset="0"/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458B11A-25C6-4D33-BD3F-67298A91C965}"/>
              </a:ext>
            </a:extLst>
          </p:cNvPr>
          <p:cNvSpPr/>
          <p:nvPr/>
        </p:nvSpPr>
        <p:spPr>
          <a:xfrm rot="5400000">
            <a:off x="1034853" y="5320040"/>
            <a:ext cx="129057" cy="778924"/>
          </a:xfrm>
          <a:prstGeom prst="roundRect">
            <a:avLst>
              <a:gd name="adj" fmla="val 0"/>
            </a:avLst>
          </a:prstGeom>
          <a:solidFill>
            <a:srgbClr val="01BA7E"/>
          </a:solidFill>
          <a:ln>
            <a:noFill/>
          </a:ln>
          <a:effectLst>
            <a:outerShdw blurRad="139700" sx="102000" sy="102000" algn="ctr" rotWithShape="0">
              <a:srgbClr val="FD1E5F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335B081-3C97-46F3-818E-5715263D0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37CE7898-EE3A-4743-8F0E-8BEC76D3AF3F}" type="slidenum">
              <a:rPr lang="en-ID" smtClean="0"/>
              <a:pPr algn="l"/>
              <a:t>4</a:t>
            </a:fld>
            <a:endParaRPr lang="en-ID" dirty="0"/>
          </a:p>
        </p:txBody>
      </p:sp>
      <p:sp>
        <p:nvSpPr>
          <p:cNvPr id="94" name="Rectangle 2">
            <a:extLst>
              <a:ext uri="{FF2B5EF4-FFF2-40B4-BE49-F238E27FC236}">
                <a16:creationId xmlns:a16="http://schemas.microsoft.com/office/drawing/2014/main" id="{1B9C0A69-2B92-45BF-8F8E-BE99E69D799D}"/>
              </a:ext>
            </a:extLst>
          </p:cNvPr>
          <p:cNvSpPr/>
          <p:nvPr/>
        </p:nvSpPr>
        <p:spPr>
          <a:xfrm>
            <a:off x="847725" y="984719"/>
            <a:ext cx="10658475" cy="76041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ko-KR" altLang="en-US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egoe UI" panose="020B0502040204020203" pitchFamily="34" charset="0"/>
              </a:rPr>
              <a:t>주제 선정</a:t>
            </a:r>
            <a:endParaRPr lang="en-US" sz="2500" dirty="0">
              <a:solidFill>
                <a:schemeClr val="tx1">
                  <a:lumMod val="85000"/>
                  <a:lumOff val="1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95" name="Rectangle 2">
            <a:extLst>
              <a:ext uri="{FF2B5EF4-FFF2-40B4-BE49-F238E27FC236}">
                <a16:creationId xmlns:a16="http://schemas.microsoft.com/office/drawing/2014/main" id="{F1C7829C-B103-435F-B586-566F6A36D5F7}"/>
              </a:ext>
            </a:extLst>
          </p:cNvPr>
          <p:cNvSpPr/>
          <p:nvPr/>
        </p:nvSpPr>
        <p:spPr>
          <a:xfrm>
            <a:off x="1398693" y="3200937"/>
            <a:ext cx="457200" cy="53181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en-US" sz="2700" b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egoe UI" panose="020B0502040204020203" pitchFamily="34" charset="0"/>
              </a:rPr>
              <a:t>1</a:t>
            </a:r>
            <a:endParaRPr lang="en-US" sz="27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96" name="Freeform: Shape 4">
            <a:extLst>
              <a:ext uri="{FF2B5EF4-FFF2-40B4-BE49-F238E27FC236}">
                <a16:creationId xmlns:a16="http://schemas.microsoft.com/office/drawing/2014/main" id="{1CAB74AF-CF90-4317-A4FE-B29434048DC8}"/>
              </a:ext>
            </a:extLst>
          </p:cNvPr>
          <p:cNvSpPr/>
          <p:nvPr/>
        </p:nvSpPr>
        <p:spPr>
          <a:xfrm>
            <a:off x="4763877" y="2951583"/>
            <a:ext cx="848390" cy="848390"/>
          </a:xfrm>
          <a:custGeom>
            <a:avLst/>
            <a:gdLst>
              <a:gd name="connsiteX0" fmla="*/ 1318701 w 1318700"/>
              <a:gd name="connsiteY0" fmla="*/ 659351 h 1318700"/>
              <a:gd name="connsiteX1" fmla="*/ 659351 w 1318700"/>
              <a:gd name="connsiteY1" fmla="*/ 1318701 h 1318700"/>
              <a:gd name="connsiteX2" fmla="*/ 0 w 1318700"/>
              <a:gd name="connsiteY2" fmla="*/ 659351 h 1318700"/>
              <a:gd name="connsiteX3" fmla="*/ 659351 w 1318700"/>
              <a:gd name="connsiteY3" fmla="*/ 0 h 1318700"/>
              <a:gd name="connsiteX4" fmla="*/ 1318701 w 1318700"/>
              <a:gd name="connsiteY4" fmla="*/ 659351 h 13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700" h="1318700">
                <a:moveTo>
                  <a:pt x="1318701" y="659351"/>
                </a:moveTo>
                <a:cubicBezTo>
                  <a:pt x="1318701" y="1024819"/>
                  <a:pt x="1024819" y="1318701"/>
                  <a:pt x="659351" y="1318701"/>
                </a:cubicBezTo>
                <a:cubicBezTo>
                  <a:pt x="293882" y="1318701"/>
                  <a:pt x="0" y="1021051"/>
                  <a:pt x="0" y="659351"/>
                </a:cubicBezTo>
                <a:cubicBezTo>
                  <a:pt x="0" y="293882"/>
                  <a:pt x="293882" y="0"/>
                  <a:pt x="659351" y="0"/>
                </a:cubicBezTo>
                <a:cubicBezTo>
                  <a:pt x="1024819" y="0"/>
                  <a:pt x="1318701" y="293882"/>
                  <a:pt x="1318701" y="659351"/>
                </a:cubicBezTo>
                <a:close/>
              </a:path>
            </a:pathLst>
          </a:custGeom>
          <a:solidFill>
            <a:srgbClr val="FFFFFF"/>
          </a:solidFill>
          <a:ln w="3765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97" name="Freeform: Shape 46">
            <a:extLst>
              <a:ext uri="{FF2B5EF4-FFF2-40B4-BE49-F238E27FC236}">
                <a16:creationId xmlns:a16="http://schemas.microsoft.com/office/drawing/2014/main" id="{7B1FD673-47CB-4219-9AFA-F7BF3DED0CFF}"/>
              </a:ext>
            </a:extLst>
          </p:cNvPr>
          <p:cNvSpPr/>
          <p:nvPr/>
        </p:nvSpPr>
        <p:spPr>
          <a:xfrm>
            <a:off x="4869368" y="3057074"/>
            <a:ext cx="637408" cy="637408"/>
          </a:xfrm>
          <a:custGeom>
            <a:avLst/>
            <a:gdLst>
              <a:gd name="connsiteX0" fmla="*/ 1318701 w 1318700"/>
              <a:gd name="connsiteY0" fmla="*/ 659351 h 1318700"/>
              <a:gd name="connsiteX1" fmla="*/ 659351 w 1318700"/>
              <a:gd name="connsiteY1" fmla="*/ 1318701 h 1318700"/>
              <a:gd name="connsiteX2" fmla="*/ 0 w 1318700"/>
              <a:gd name="connsiteY2" fmla="*/ 659351 h 1318700"/>
              <a:gd name="connsiteX3" fmla="*/ 659351 w 1318700"/>
              <a:gd name="connsiteY3" fmla="*/ 0 h 1318700"/>
              <a:gd name="connsiteX4" fmla="*/ 1318701 w 1318700"/>
              <a:gd name="connsiteY4" fmla="*/ 659351 h 13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700" h="1318700">
                <a:moveTo>
                  <a:pt x="1318701" y="659351"/>
                </a:moveTo>
                <a:cubicBezTo>
                  <a:pt x="1318701" y="1024819"/>
                  <a:pt x="1024819" y="1318701"/>
                  <a:pt x="659351" y="1318701"/>
                </a:cubicBezTo>
                <a:cubicBezTo>
                  <a:pt x="293882" y="1318701"/>
                  <a:pt x="0" y="1021051"/>
                  <a:pt x="0" y="659351"/>
                </a:cubicBezTo>
                <a:cubicBezTo>
                  <a:pt x="0" y="293882"/>
                  <a:pt x="293882" y="0"/>
                  <a:pt x="659351" y="0"/>
                </a:cubicBezTo>
                <a:cubicBezTo>
                  <a:pt x="1024819" y="0"/>
                  <a:pt x="1318701" y="293882"/>
                  <a:pt x="1318701" y="659351"/>
                </a:cubicBezTo>
                <a:close/>
              </a:path>
            </a:pathLst>
          </a:custGeom>
          <a:gradFill>
            <a:gsLst>
              <a:gs pos="0">
                <a:srgbClr val="303BC3">
                  <a:alpha val="80000"/>
                </a:srgbClr>
              </a:gs>
              <a:gs pos="100000">
                <a:srgbClr val="1C74AB">
                  <a:alpha val="8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lt1"/>
              </a:solidFill>
            </a:endParaRPr>
          </a:p>
        </p:txBody>
      </p:sp>
      <p:sp>
        <p:nvSpPr>
          <p:cNvPr id="98" name="Rectangle 2">
            <a:extLst>
              <a:ext uri="{FF2B5EF4-FFF2-40B4-BE49-F238E27FC236}">
                <a16:creationId xmlns:a16="http://schemas.microsoft.com/office/drawing/2014/main" id="{F249B10A-F0AE-41B5-93C9-0417A96B1E90}"/>
              </a:ext>
            </a:extLst>
          </p:cNvPr>
          <p:cNvSpPr/>
          <p:nvPr/>
        </p:nvSpPr>
        <p:spPr>
          <a:xfrm>
            <a:off x="5074786" y="3189648"/>
            <a:ext cx="457200" cy="53181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en-US" sz="2700" b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egoe UI" panose="020B0502040204020203" pitchFamily="34" charset="0"/>
              </a:rPr>
              <a:t>2</a:t>
            </a:r>
            <a:endParaRPr lang="en-US" sz="27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101" name="Title 4">
            <a:extLst>
              <a:ext uri="{FF2B5EF4-FFF2-40B4-BE49-F238E27FC236}">
                <a16:creationId xmlns:a16="http://schemas.microsoft.com/office/drawing/2014/main" id="{AAC3A461-A431-4BAE-8830-372BBC25FDE3}"/>
              </a:ext>
            </a:extLst>
          </p:cNvPr>
          <p:cNvSpPr txBox="1">
            <a:spLocks/>
          </p:cNvSpPr>
          <p:nvPr/>
        </p:nvSpPr>
        <p:spPr>
          <a:xfrm>
            <a:off x="799479" y="1797093"/>
            <a:ext cx="8375630" cy="5087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D" sz="4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icrosoft GothicNeo" panose="020B0500000101010101" pitchFamily="50" charset="-127"/>
              </a:rPr>
              <a:t>시각장애인을 위한</a:t>
            </a:r>
            <a:r>
              <a:rPr lang="en-US" altLang="ko-KR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icrosoft GothicNeo" panose="020B0500000101010101" pitchFamily="50" charset="-127"/>
              </a:rPr>
              <a:t> </a:t>
            </a:r>
            <a:r>
              <a:rPr lang="ko-KR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icrosoft GothicNeo" panose="020B0500000101010101" pitchFamily="50" charset="-127"/>
              </a:rPr>
              <a:t>상품 인식 도우미</a:t>
            </a:r>
            <a:r>
              <a:rPr lang="en-US" altLang="ko-KR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icrosoft GothicNeo" panose="020B0500000101010101" pitchFamily="50" charset="-127"/>
              </a:rPr>
              <a:t>, </a:t>
            </a:r>
            <a:r>
              <a:rPr lang="ko-KR" altLang="en-US" sz="1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icrosoft GothicNeo" panose="020B0500000101010101" pitchFamily="50" charset="-127"/>
              </a:rPr>
              <a:t>씨마트</a:t>
            </a:r>
            <a:endParaRPr lang="en-US" altLang="ko-KR" sz="1900" dirty="0"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78556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F3A7127-4C02-4B0E-A976-2A539C743E5E}"/>
              </a:ext>
            </a:extLst>
          </p:cNvPr>
          <p:cNvSpPr/>
          <p:nvPr/>
        </p:nvSpPr>
        <p:spPr>
          <a:xfrm>
            <a:off x="695325" y="908519"/>
            <a:ext cx="10658475" cy="76041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 lang="en-US" sz="2800" b="1" dirty="0">
              <a:solidFill>
                <a:srgbClr val="271D42"/>
              </a:solidFill>
              <a:cs typeface="Segoe UI" panose="020B05020402040202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BB11C2-3F26-47C9-81A5-0F30BE67239B}"/>
              </a:ext>
            </a:extLst>
          </p:cNvPr>
          <p:cNvGrpSpPr/>
          <p:nvPr/>
        </p:nvGrpSpPr>
        <p:grpSpPr>
          <a:xfrm>
            <a:off x="709919" y="549275"/>
            <a:ext cx="619600" cy="45719"/>
            <a:chOff x="709919" y="549275"/>
            <a:chExt cx="619600" cy="45719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67F3ECE-D41A-4B03-A2B8-9A954BA5ED7F}"/>
                </a:ext>
              </a:extLst>
            </p:cNvPr>
            <p:cNvSpPr txBox="1"/>
            <p:nvPr/>
          </p:nvSpPr>
          <p:spPr>
            <a:xfrm>
              <a:off x="709919" y="549275"/>
              <a:ext cx="528637" cy="45719"/>
            </a:xfrm>
            <a:prstGeom prst="rect">
              <a:avLst/>
            </a:prstGeom>
            <a:solidFill>
              <a:srgbClr val="01BA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Calibri" panose="020F0502020204030204" pitchFamily="34" charset="0"/>
                </a:defRPr>
              </a:lvl1pPr>
              <a:lvl2pPr marL="228600" lvl="1" indent="-22860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indent="0">
                <a:buNone/>
              </a:pPr>
              <a:endParaRPr lang="en-ID">
                <a:sym typeface="Calibri" panose="020F0502020204030204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442F80C-A0A6-4BC6-B3E4-54B4A4043559}"/>
                </a:ext>
              </a:extLst>
            </p:cNvPr>
            <p:cNvSpPr txBox="1"/>
            <p:nvPr/>
          </p:nvSpPr>
          <p:spPr>
            <a:xfrm>
              <a:off x="1283800" y="549275"/>
              <a:ext cx="45719" cy="45719"/>
            </a:xfrm>
            <a:prstGeom prst="rect">
              <a:avLst/>
            </a:prstGeom>
            <a:solidFill>
              <a:srgbClr val="303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Calibri" panose="020F0502020204030204" pitchFamily="34" charset="0"/>
                </a:defRPr>
              </a:lvl1pPr>
              <a:lvl2pPr marL="228600" lvl="1" indent="-22860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indent="0">
                <a:buNone/>
              </a:pPr>
              <a:endParaRPr lang="en-ID">
                <a:sym typeface="Calibri" panose="020F0502020204030204" pitchFamily="34" charset="0"/>
              </a:endParaRPr>
            </a:p>
          </p:txBody>
        </p:sp>
      </p:grpSp>
      <p:sp>
        <p:nvSpPr>
          <p:cNvPr id="94" name="Rectangle 2">
            <a:extLst>
              <a:ext uri="{FF2B5EF4-FFF2-40B4-BE49-F238E27FC236}">
                <a16:creationId xmlns:a16="http://schemas.microsoft.com/office/drawing/2014/main" id="{1B9C0A69-2B92-45BF-8F8E-BE99E69D799D}"/>
              </a:ext>
            </a:extLst>
          </p:cNvPr>
          <p:cNvSpPr/>
          <p:nvPr/>
        </p:nvSpPr>
        <p:spPr>
          <a:xfrm>
            <a:off x="847725" y="984719"/>
            <a:ext cx="10658475" cy="76041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ko-KR" altLang="en-US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egoe UI" panose="020B0502040204020203" pitchFamily="34" charset="0"/>
              </a:rPr>
              <a:t>주제 선정</a:t>
            </a:r>
            <a:endParaRPr lang="en-US" sz="2500" dirty="0">
              <a:solidFill>
                <a:schemeClr val="tx1">
                  <a:lumMod val="85000"/>
                  <a:lumOff val="1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34" name="Title 4">
            <a:extLst>
              <a:ext uri="{FF2B5EF4-FFF2-40B4-BE49-F238E27FC236}">
                <a16:creationId xmlns:a16="http://schemas.microsoft.com/office/drawing/2014/main" id="{05679EB3-7F13-4378-B079-6855530781EE}"/>
              </a:ext>
            </a:extLst>
          </p:cNvPr>
          <p:cNvSpPr txBox="1">
            <a:spLocks/>
          </p:cNvSpPr>
          <p:nvPr/>
        </p:nvSpPr>
        <p:spPr>
          <a:xfrm>
            <a:off x="2387261" y="1920665"/>
            <a:ext cx="2658829" cy="5087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D" sz="4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icrosoft GothicNeo" panose="020B0500000101010101" pitchFamily="50" charset="-127"/>
              </a:rPr>
              <a:t>인터뷰 결과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Microsoft GothicNeo" panose="020B05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6B9996A-6139-44A4-94FF-E5472902139A}"/>
              </a:ext>
            </a:extLst>
          </p:cNvPr>
          <p:cNvSpPr txBox="1"/>
          <p:nvPr/>
        </p:nvSpPr>
        <p:spPr>
          <a:xfrm>
            <a:off x="2387260" y="2470990"/>
            <a:ext cx="5440678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15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Segoe UI Light" panose="020B0502040204020203" pitchFamily="34" charset="0"/>
              </a:rPr>
              <a:t>시각장애인의 마트 이용 시 주된 불편 원인</a:t>
            </a:r>
            <a:endParaRPr lang="en-US" altLang="ko-KR" sz="1500" dirty="0"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  <a:cs typeface="Segoe UI Light" panose="020B0502040204020203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ko-KR" sz="15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Segoe UI Light" panose="020B0502040204020203" pitchFamily="34" charset="0"/>
              </a:rPr>
              <a:t>: </a:t>
            </a:r>
            <a:r>
              <a:rPr lang="ko-KR" altLang="en-US" sz="15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Segoe UI Light" panose="020B0502040204020203" pitchFamily="34" charset="0"/>
              </a:rPr>
              <a:t>특정 제품을 찾는 과정의 어려움</a:t>
            </a:r>
            <a:r>
              <a:rPr lang="en-US" altLang="ko-KR" sz="15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Segoe UI Light" panose="020B0502040204020203" pitchFamily="34" charset="0"/>
              </a:rPr>
              <a:t>,</a:t>
            </a:r>
            <a:r>
              <a:rPr lang="ko-KR" altLang="en-US" sz="15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Segoe UI Light" panose="020B0502040204020203" pitchFamily="34" charset="0"/>
              </a:rPr>
              <a:t> 지나치게 많은 시간 소요</a:t>
            </a:r>
            <a:endParaRPr lang="en-US" altLang="ko-KR" sz="15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Segoe UI Light" panose="020B0502040204020203" pitchFamily="34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411B040-1343-48A2-8E56-63D14D1FBC38}"/>
              </a:ext>
            </a:extLst>
          </p:cNvPr>
          <p:cNvGrpSpPr/>
          <p:nvPr/>
        </p:nvGrpSpPr>
        <p:grpSpPr>
          <a:xfrm>
            <a:off x="1200928" y="1791014"/>
            <a:ext cx="887639" cy="887639"/>
            <a:chOff x="1213081" y="2238057"/>
            <a:chExt cx="887639" cy="887639"/>
          </a:xfrm>
        </p:grpSpPr>
        <p:sp>
          <p:nvSpPr>
            <p:cNvPr id="44" name="Oval 24">
              <a:extLst>
                <a:ext uri="{FF2B5EF4-FFF2-40B4-BE49-F238E27FC236}">
                  <a16:creationId xmlns:a16="http://schemas.microsoft.com/office/drawing/2014/main" id="{3DA9969F-C50C-4D09-A65C-38566B475E45}"/>
                </a:ext>
              </a:extLst>
            </p:cNvPr>
            <p:cNvSpPr/>
            <p:nvPr/>
          </p:nvSpPr>
          <p:spPr>
            <a:xfrm>
              <a:off x="1213081" y="2238057"/>
              <a:ext cx="887639" cy="88763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5" name="Oval 22">
              <a:extLst>
                <a:ext uri="{FF2B5EF4-FFF2-40B4-BE49-F238E27FC236}">
                  <a16:creationId xmlns:a16="http://schemas.microsoft.com/office/drawing/2014/main" id="{487A6DB3-7D1D-45C7-BE7E-9C4514215E1B}"/>
                </a:ext>
              </a:extLst>
            </p:cNvPr>
            <p:cNvSpPr/>
            <p:nvPr/>
          </p:nvSpPr>
          <p:spPr>
            <a:xfrm>
              <a:off x="1323452" y="2348428"/>
              <a:ext cx="666896" cy="666896"/>
            </a:xfrm>
            <a:prstGeom prst="ellipse">
              <a:avLst/>
            </a:prstGeom>
            <a:gradFill>
              <a:gsLst>
                <a:gs pos="0">
                  <a:srgbClr val="303BC3">
                    <a:alpha val="80000"/>
                  </a:srgbClr>
                </a:gs>
                <a:gs pos="100000">
                  <a:srgbClr val="1C74AB">
                    <a:alpha val="80000"/>
                  </a:srgbClr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pic>
          <p:nvPicPr>
            <p:cNvPr id="13" name="그래픽 12" descr="채팅 윤곽선">
              <a:extLst>
                <a:ext uri="{FF2B5EF4-FFF2-40B4-BE49-F238E27FC236}">
                  <a16:creationId xmlns:a16="http://schemas.microsoft.com/office/drawing/2014/main" id="{6CD77649-AD17-43B4-B8C6-3E82837D2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86782" y="2454666"/>
              <a:ext cx="540236" cy="540236"/>
            </a:xfrm>
            <a:prstGeom prst="rect">
              <a:avLst/>
            </a:prstGeom>
          </p:spPr>
        </p:pic>
      </p:grpSp>
      <p:sp>
        <p:nvSpPr>
          <p:cNvPr id="110" name="모서리가 둥근 직사각형 4">
            <a:extLst>
              <a:ext uri="{FF2B5EF4-FFF2-40B4-BE49-F238E27FC236}">
                <a16:creationId xmlns:a16="http://schemas.microsoft.com/office/drawing/2014/main" id="{3FB2D8EA-3B03-473F-A2E5-95EDF1FF93B8}"/>
              </a:ext>
            </a:extLst>
          </p:cNvPr>
          <p:cNvSpPr/>
          <p:nvPr/>
        </p:nvSpPr>
        <p:spPr>
          <a:xfrm>
            <a:off x="2434950" y="4036653"/>
            <a:ext cx="3310851" cy="1771084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  <a:alpha val="8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15" name="Title 4">
            <a:extLst>
              <a:ext uri="{FF2B5EF4-FFF2-40B4-BE49-F238E27FC236}">
                <a16:creationId xmlns:a16="http://schemas.microsoft.com/office/drawing/2014/main" id="{7FD3B8D2-4AB9-4D33-B7A5-2EB3466A3904}"/>
              </a:ext>
            </a:extLst>
          </p:cNvPr>
          <p:cNvSpPr txBox="1">
            <a:spLocks/>
          </p:cNvSpPr>
          <p:nvPr/>
        </p:nvSpPr>
        <p:spPr>
          <a:xfrm>
            <a:off x="2387260" y="3323471"/>
            <a:ext cx="2658829" cy="5087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D" sz="4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icrosoft GothicNeo" panose="020B0500000101010101" pitchFamily="50" charset="-127"/>
              </a:rPr>
              <a:t>시사점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Microsoft GothicNeo" panose="020B0500000101010101" pitchFamily="50" charset="-127"/>
            </a:endParaRPr>
          </a:p>
        </p:txBody>
      </p:sp>
      <p:grpSp>
        <p:nvGrpSpPr>
          <p:cNvPr id="116" name="Group 36">
            <a:extLst>
              <a:ext uri="{FF2B5EF4-FFF2-40B4-BE49-F238E27FC236}">
                <a16:creationId xmlns:a16="http://schemas.microsoft.com/office/drawing/2014/main" id="{3A19E702-9762-4B6A-A28D-83C37B0FA381}"/>
              </a:ext>
            </a:extLst>
          </p:cNvPr>
          <p:cNvGrpSpPr/>
          <p:nvPr/>
        </p:nvGrpSpPr>
        <p:grpSpPr>
          <a:xfrm>
            <a:off x="11404996" y="0"/>
            <a:ext cx="183357" cy="6858000"/>
            <a:chOff x="11404996" y="0"/>
            <a:chExt cx="183357" cy="6858000"/>
          </a:xfrm>
        </p:grpSpPr>
        <p:cxnSp>
          <p:nvCxnSpPr>
            <p:cNvPr id="117" name="Straight Connector 11">
              <a:extLst>
                <a:ext uri="{FF2B5EF4-FFF2-40B4-BE49-F238E27FC236}">
                  <a16:creationId xmlns:a16="http://schemas.microsoft.com/office/drawing/2014/main" id="{27F21E7A-4D0B-4FC4-8AD7-60DF2EFDFF19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75" y="0"/>
              <a:ext cx="0" cy="277368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8" name="Group 12">
              <a:extLst>
                <a:ext uri="{FF2B5EF4-FFF2-40B4-BE49-F238E27FC236}">
                  <a16:creationId xmlns:a16="http://schemas.microsoft.com/office/drawing/2014/main" id="{AD9F9664-EAFF-4265-8BFF-D40B905E525A}"/>
                </a:ext>
              </a:extLst>
            </p:cNvPr>
            <p:cNvGrpSpPr/>
            <p:nvPr/>
          </p:nvGrpSpPr>
          <p:grpSpPr>
            <a:xfrm>
              <a:off x="11404996" y="3099991"/>
              <a:ext cx="183357" cy="658019"/>
              <a:chOff x="11404996" y="2428874"/>
              <a:chExt cx="183357" cy="658019"/>
            </a:xfrm>
          </p:grpSpPr>
          <p:sp>
            <p:nvSpPr>
              <p:cNvPr id="120" name="Multiplication Sign 13">
                <a:extLst>
                  <a:ext uri="{FF2B5EF4-FFF2-40B4-BE49-F238E27FC236}">
                    <a16:creationId xmlns:a16="http://schemas.microsoft.com/office/drawing/2014/main" id="{A4BDD328-9868-4CD6-8737-3029DC7198FA}"/>
                  </a:ext>
                </a:extLst>
              </p:cNvPr>
              <p:cNvSpPr/>
              <p:nvPr/>
            </p:nvSpPr>
            <p:spPr>
              <a:xfrm>
                <a:off x="11404996" y="2428874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01BA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21" name="Multiplication Sign 14">
                <a:extLst>
                  <a:ext uri="{FF2B5EF4-FFF2-40B4-BE49-F238E27FC236}">
                    <a16:creationId xmlns:a16="http://schemas.microsoft.com/office/drawing/2014/main" id="{B6FC6E4A-AF82-40DB-9F6A-A9F462D63912}"/>
                  </a:ext>
                </a:extLst>
              </p:cNvPr>
              <p:cNvSpPr/>
              <p:nvPr/>
            </p:nvSpPr>
            <p:spPr>
              <a:xfrm>
                <a:off x="11404996" y="2666205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01BA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22" name="Multiplication Sign 15">
                <a:extLst>
                  <a:ext uri="{FF2B5EF4-FFF2-40B4-BE49-F238E27FC236}">
                    <a16:creationId xmlns:a16="http://schemas.microsoft.com/office/drawing/2014/main" id="{8D20E22F-BDE3-414F-A366-C66C3B953C9D}"/>
                  </a:ext>
                </a:extLst>
              </p:cNvPr>
              <p:cNvSpPr/>
              <p:nvPr/>
            </p:nvSpPr>
            <p:spPr>
              <a:xfrm>
                <a:off x="11404996" y="2903536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01BA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cxnSp>
          <p:nvCxnSpPr>
            <p:cNvPr id="119" name="Straight Connector 16">
              <a:extLst>
                <a:ext uri="{FF2B5EF4-FFF2-40B4-BE49-F238E27FC236}">
                  <a16:creationId xmlns:a16="http://schemas.microsoft.com/office/drawing/2014/main" id="{4F34BBFB-9949-48CC-B457-1BF8529F3EAB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75" y="4084323"/>
              <a:ext cx="0" cy="277367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F92FAF84-5BF0-4D2C-B439-0DEA4A4776EA}"/>
              </a:ext>
            </a:extLst>
          </p:cNvPr>
          <p:cNvSpPr txBox="1"/>
          <p:nvPr/>
        </p:nvSpPr>
        <p:spPr>
          <a:xfrm rot="16200000">
            <a:off x="11373564" y="1062087"/>
            <a:ext cx="75150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</a:t>
            </a:r>
            <a:endParaRPr lang="en-ID" sz="12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4" name="Slide Number Placeholder 19">
            <a:extLst>
              <a:ext uri="{FF2B5EF4-FFF2-40B4-BE49-F238E27FC236}">
                <a16:creationId xmlns:a16="http://schemas.microsoft.com/office/drawing/2014/main" id="{DF6AF068-02F8-4485-BBA5-AB85C197C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547001" y="342276"/>
            <a:ext cx="404634" cy="365125"/>
          </a:xfrm>
        </p:spPr>
        <p:txBody>
          <a:bodyPr/>
          <a:lstStyle/>
          <a:p>
            <a:fld id="{37CE7898-EE3A-4743-8F0E-8BEC76D3AF3F}" type="slidenum">
              <a:rPr lang="en-ID" smtClean="0"/>
              <a:t>5</a:t>
            </a:fld>
            <a:endParaRPr lang="en-ID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411B914C-6CFB-4086-9ACF-AF045D5256AF}"/>
              </a:ext>
            </a:extLst>
          </p:cNvPr>
          <p:cNvSpPr txBox="1"/>
          <p:nvPr/>
        </p:nvSpPr>
        <p:spPr>
          <a:xfrm flipV="1">
            <a:off x="-5072" y="5863587"/>
            <a:ext cx="11501748" cy="887638"/>
          </a:xfrm>
          <a:prstGeom prst="round1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/>
            <a:lvl2pPr marL="228600" lvl="1" indent="-228600" algn="ctr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2pPr>
            <a:lvl3pPr marL="685800" lvl="2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3pPr>
            <a:lvl4pPr marL="1143000" lvl="3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1600200" lvl="4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1"/>
            <a:endParaRPr lang="en-ID" dirty="0">
              <a:sym typeface="Calibri" panose="020F05020202040302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AFE175B3-DB8F-4B48-B7EC-906C317E26BA}"/>
              </a:ext>
            </a:extLst>
          </p:cNvPr>
          <p:cNvSpPr txBox="1"/>
          <p:nvPr/>
        </p:nvSpPr>
        <p:spPr>
          <a:xfrm flipV="1">
            <a:off x="11506200" y="5829912"/>
            <a:ext cx="685800" cy="895517"/>
          </a:xfrm>
          <a:prstGeom prst="round1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/>
            <a:lvl2pPr marL="228600" lvl="1" indent="-228600" algn="ctr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2pPr>
            <a:lvl3pPr marL="685800" lvl="2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3pPr>
            <a:lvl4pPr marL="1143000" lvl="3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1600200" lvl="4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ID" dirty="0">
              <a:sym typeface="Calibri" panose="020F0502020204030204" pitchFamily="34" charset="0"/>
            </a:endParaRPr>
          </a:p>
        </p:txBody>
      </p:sp>
      <p:pic>
        <p:nvPicPr>
          <p:cNvPr id="6" name="그래픽 5" descr="식료품 가방 윤곽선">
            <a:extLst>
              <a:ext uri="{FF2B5EF4-FFF2-40B4-BE49-F238E27FC236}">
                <a16:creationId xmlns:a16="http://schemas.microsoft.com/office/drawing/2014/main" id="{7BB8D20E-BD0F-4FC6-A2C4-B154ABA9D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89786" y="4410694"/>
            <a:ext cx="914400" cy="914400"/>
          </a:xfrm>
          <a:prstGeom prst="rect">
            <a:avLst/>
          </a:prstGeom>
        </p:spPr>
      </p:pic>
      <p:pic>
        <p:nvPicPr>
          <p:cNvPr id="16" name="그래픽 15" descr="지팡이를 든 남자 단색으로 채워진">
            <a:extLst>
              <a:ext uri="{FF2B5EF4-FFF2-40B4-BE49-F238E27FC236}">
                <a16:creationId xmlns:a16="http://schemas.microsoft.com/office/drawing/2014/main" id="{AEF9439F-B82D-4D07-BA83-6483BAA4AC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94986" y="4419951"/>
            <a:ext cx="914400" cy="914400"/>
          </a:xfrm>
          <a:prstGeom prst="rect">
            <a:avLst/>
          </a:prstGeom>
        </p:spPr>
      </p:pic>
      <p:sp>
        <p:nvSpPr>
          <p:cNvPr id="41" name="모서리가 둥근 직사각형 4">
            <a:extLst>
              <a:ext uri="{FF2B5EF4-FFF2-40B4-BE49-F238E27FC236}">
                <a16:creationId xmlns:a16="http://schemas.microsoft.com/office/drawing/2014/main" id="{502305F7-E859-4723-881E-25D3913203CE}"/>
              </a:ext>
            </a:extLst>
          </p:cNvPr>
          <p:cNvSpPr/>
          <p:nvPr/>
        </p:nvSpPr>
        <p:spPr>
          <a:xfrm>
            <a:off x="6360824" y="4018772"/>
            <a:ext cx="3310851" cy="1771084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  <a:alpha val="8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8" name="그래픽 17" descr="생산 윤곽선">
            <a:extLst>
              <a:ext uri="{FF2B5EF4-FFF2-40B4-BE49-F238E27FC236}">
                <a16:creationId xmlns:a16="http://schemas.microsoft.com/office/drawing/2014/main" id="{914DDB24-6372-4F03-ABB5-ABAD3E9010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70836" y="4433286"/>
            <a:ext cx="914400" cy="914400"/>
          </a:xfrm>
          <a:prstGeom prst="rect">
            <a:avLst/>
          </a:prstGeom>
        </p:spPr>
      </p:pic>
      <p:pic>
        <p:nvPicPr>
          <p:cNvPr id="25" name="그래픽 24" descr="레이블 윤곽선">
            <a:extLst>
              <a:ext uri="{FF2B5EF4-FFF2-40B4-BE49-F238E27FC236}">
                <a16:creationId xmlns:a16="http://schemas.microsoft.com/office/drawing/2014/main" id="{293763F6-5FC9-4329-B4D4-D187485908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80560" y="4676413"/>
            <a:ext cx="914400" cy="914400"/>
          </a:xfrm>
          <a:prstGeom prst="rect">
            <a:avLst/>
          </a:prstGeom>
        </p:spPr>
      </p:pic>
      <p:pic>
        <p:nvPicPr>
          <p:cNvPr id="60" name="그래픽 59" descr="식료품 가방 윤곽선">
            <a:extLst>
              <a:ext uri="{FF2B5EF4-FFF2-40B4-BE49-F238E27FC236}">
                <a16:creationId xmlns:a16="http://schemas.microsoft.com/office/drawing/2014/main" id="{6D8D0D28-E155-4095-A85F-121DE4A1C1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40849" y="4325371"/>
            <a:ext cx="1152307" cy="1152307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D175D3D2-DAF1-4F8A-BF84-83B320CCBD00}"/>
              </a:ext>
            </a:extLst>
          </p:cNvPr>
          <p:cNvGrpSpPr/>
          <p:nvPr/>
        </p:nvGrpSpPr>
        <p:grpSpPr>
          <a:xfrm>
            <a:off x="9015600" y="5178856"/>
            <a:ext cx="266094" cy="201036"/>
            <a:chOff x="9028079" y="5133315"/>
            <a:chExt cx="352615" cy="279558"/>
          </a:xfrm>
        </p:grpSpPr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3A60F80C-C7FC-4934-945D-6D2952E2FA3F}"/>
                </a:ext>
              </a:extLst>
            </p:cNvPr>
            <p:cNvSpPr/>
            <p:nvPr/>
          </p:nvSpPr>
          <p:spPr>
            <a:xfrm>
              <a:off x="9028079" y="5133315"/>
              <a:ext cx="140969" cy="279558"/>
            </a:xfrm>
            <a:custGeom>
              <a:avLst/>
              <a:gdLst>
                <a:gd name="connsiteX0" fmla="*/ 0 w 140969"/>
                <a:gd name="connsiteY0" fmla="*/ 0 h 279558"/>
                <a:gd name="connsiteX1" fmla="*/ 0 w 140969"/>
                <a:gd name="connsiteY1" fmla="*/ 141065 h 279558"/>
                <a:gd name="connsiteX2" fmla="*/ 80486 w 140969"/>
                <a:gd name="connsiteY2" fmla="*/ 141065 h 279558"/>
                <a:gd name="connsiteX3" fmla="*/ 0 w 140969"/>
                <a:gd name="connsiteY3" fmla="*/ 219075 h 279558"/>
                <a:gd name="connsiteX4" fmla="*/ 0 w 140969"/>
                <a:gd name="connsiteY4" fmla="*/ 279559 h 279558"/>
                <a:gd name="connsiteX5" fmla="*/ 140970 w 140969"/>
                <a:gd name="connsiteY5" fmla="*/ 140780 h 279558"/>
                <a:gd name="connsiteX6" fmla="*/ 140970 w 140969"/>
                <a:gd name="connsiteY6" fmla="*/ 140780 h 279558"/>
                <a:gd name="connsiteX7" fmla="*/ 140970 w 140969"/>
                <a:gd name="connsiteY7" fmla="*/ 0 h 279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969" h="279558">
                  <a:moveTo>
                    <a:pt x="0" y="0"/>
                  </a:moveTo>
                  <a:lnTo>
                    <a:pt x="0" y="141065"/>
                  </a:lnTo>
                  <a:lnTo>
                    <a:pt x="80486" y="141065"/>
                  </a:lnTo>
                  <a:cubicBezTo>
                    <a:pt x="79148" y="184547"/>
                    <a:pt x="43502" y="219096"/>
                    <a:pt x="0" y="219075"/>
                  </a:cubicBezTo>
                  <a:lnTo>
                    <a:pt x="0" y="279559"/>
                  </a:lnTo>
                  <a:cubicBezTo>
                    <a:pt x="77008" y="279568"/>
                    <a:pt x="139774" y="217779"/>
                    <a:pt x="140970" y="140780"/>
                  </a:cubicBezTo>
                  <a:lnTo>
                    <a:pt x="140970" y="140780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D66230AB-AB32-4797-BC0F-57DF7DFA1A4C}"/>
                </a:ext>
              </a:extLst>
            </p:cNvPr>
            <p:cNvSpPr/>
            <p:nvPr/>
          </p:nvSpPr>
          <p:spPr>
            <a:xfrm>
              <a:off x="9239724" y="5133315"/>
              <a:ext cx="140970" cy="279558"/>
            </a:xfrm>
            <a:custGeom>
              <a:avLst/>
              <a:gdLst>
                <a:gd name="connsiteX0" fmla="*/ 0 w 140970"/>
                <a:gd name="connsiteY0" fmla="*/ 0 h 279558"/>
                <a:gd name="connsiteX1" fmla="*/ 0 w 140970"/>
                <a:gd name="connsiteY1" fmla="*/ 141065 h 279558"/>
                <a:gd name="connsiteX2" fmla="*/ 80486 w 140970"/>
                <a:gd name="connsiteY2" fmla="*/ 141065 h 279558"/>
                <a:gd name="connsiteX3" fmla="*/ 0 w 140970"/>
                <a:gd name="connsiteY3" fmla="*/ 219075 h 279558"/>
                <a:gd name="connsiteX4" fmla="*/ 0 w 140970"/>
                <a:gd name="connsiteY4" fmla="*/ 279559 h 279558"/>
                <a:gd name="connsiteX5" fmla="*/ 140970 w 140970"/>
                <a:gd name="connsiteY5" fmla="*/ 140780 h 279558"/>
                <a:gd name="connsiteX6" fmla="*/ 140970 w 140970"/>
                <a:gd name="connsiteY6" fmla="*/ 140780 h 279558"/>
                <a:gd name="connsiteX7" fmla="*/ 140970 w 140970"/>
                <a:gd name="connsiteY7" fmla="*/ 0 h 279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970" h="279558">
                  <a:moveTo>
                    <a:pt x="0" y="0"/>
                  </a:moveTo>
                  <a:lnTo>
                    <a:pt x="0" y="141065"/>
                  </a:lnTo>
                  <a:lnTo>
                    <a:pt x="80486" y="141065"/>
                  </a:lnTo>
                  <a:cubicBezTo>
                    <a:pt x="79098" y="184525"/>
                    <a:pt x="43482" y="219045"/>
                    <a:pt x="0" y="219075"/>
                  </a:cubicBezTo>
                  <a:lnTo>
                    <a:pt x="0" y="279559"/>
                  </a:lnTo>
                  <a:cubicBezTo>
                    <a:pt x="77008" y="279568"/>
                    <a:pt x="139774" y="217779"/>
                    <a:pt x="140970" y="140780"/>
                  </a:cubicBezTo>
                  <a:lnTo>
                    <a:pt x="140970" y="140780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660B739-3473-49B2-A757-CD7A1E9B2034}"/>
              </a:ext>
            </a:extLst>
          </p:cNvPr>
          <p:cNvGrpSpPr/>
          <p:nvPr/>
        </p:nvGrpSpPr>
        <p:grpSpPr>
          <a:xfrm>
            <a:off x="7949202" y="4272373"/>
            <a:ext cx="262213" cy="183723"/>
            <a:chOff x="7820352" y="4048811"/>
            <a:chExt cx="352614" cy="279844"/>
          </a:xfrm>
        </p:grpSpPr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F3C1A7F0-B46C-42BB-B3FB-1D83113914E7}"/>
                </a:ext>
              </a:extLst>
            </p:cNvPr>
            <p:cNvSpPr/>
            <p:nvPr/>
          </p:nvSpPr>
          <p:spPr>
            <a:xfrm>
              <a:off x="8031997" y="4048811"/>
              <a:ext cx="140969" cy="279844"/>
            </a:xfrm>
            <a:custGeom>
              <a:avLst/>
              <a:gdLst>
                <a:gd name="connsiteX0" fmla="*/ 140970 w 140969"/>
                <a:gd name="connsiteY0" fmla="*/ 279845 h 279844"/>
                <a:gd name="connsiteX1" fmla="*/ 140970 w 140969"/>
                <a:gd name="connsiteY1" fmla="*/ 138779 h 279844"/>
                <a:gd name="connsiteX2" fmla="*/ 60484 w 140969"/>
                <a:gd name="connsiteY2" fmla="*/ 138779 h 279844"/>
                <a:gd name="connsiteX3" fmla="*/ 140970 w 140969"/>
                <a:gd name="connsiteY3" fmla="*/ 60770 h 279844"/>
                <a:gd name="connsiteX4" fmla="*/ 140970 w 140969"/>
                <a:gd name="connsiteY4" fmla="*/ 0 h 279844"/>
                <a:gd name="connsiteX5" fmla="*/ 0 w 140969"/>
                <a:gd name="connsiteY5" fmla="*/ 138779 h 279844"/>
                <a:gd name="connsiteX6" fmla="*/ 0 w 140969"/>
                <a:gd name="connsiteY6" fmla="*/ 138779 h 279844"/>
                <a:gd name="connsiteX7" fmla="*/ 0 w 140969"/>
                <a:gd name="connsiteY7" fmla="*/ 279845 h 27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969" h="279844">
                  <a:moveTo>
                    <a:pt x="140970" y="279845"/>
                  </a:moveTo>
                  <a:lnTo>
                    <a:pt x="140970" y="138779"/>
                  </a:lnTo>
                  <a:lnTo>
                    <a:pt x="60484" y="138779"/>
                  </a:lnTo>
                  <a:cubicBezTo>
                    <a:pt x="61822" y="95298"/>
                    <a:pt x="97468" y="60749"/>
                    <a:pt x="140970" y="60770"/>
                  </a:cubicBezTo>
                  <a:lnTo>
                    <a:pt x="140970" y="0"/>
                  </a:lnTo>
                  <a:cubicBezTo>
                    <a:pt x="63962" y="-10"/>
                    <a:pt x="1196" y="61780"/>
                    <a:pt x="0" y="138779"/>
                  </a:cubicBezTo>
                  <a:lnTo>
                    <a:pt x="0" y="138779"/>
                  </a:lnTo>
                  <a:lnTo>
                    <a:pt x="0" y="27984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B57E11AD-D7AE-4452-96E7-9A6DA92330F4}"/>
                </a:ext>
              </a:extLst>
            </p:cNvPr>
            <p:cNvSpPr/>
            <p:nvPr/>
          </p:nvSpPr>
          <p:spPr>
            <a:xfrm>
              <a:off x="7820352" y="4048811"/>
              <a:ext cx="140969" cy="279844"/>
            </a:xfrm>
            <a:custGeom>
              <a:avLst/>
              <a:gdLst>
                <a:gd name="connsiteX0" fmla="*/ 140970 w 140969"/>
                <a:gd name="connsiteY0" fmla="*/ 279845 h 279844"/>
                <a:gd name="connsiteX1" fmla="*/ 140970 w 140969"/>
                <a:gd name="connsiteY1" fmla="*/ 138779 h 279844"/>
                <a:gd name="connsiteX2" fmla="*/ 60484 w 140969"/>
                <a:gd name="connsiteY2" fmla="*/ 138779 h 279844"/>
                <a:gd name="connsiteX3" fmla="*/ 140970 w 140969"/>
                <a:gd name="connsiteY3" fmla="*/ 60770 h 279844"/>
                <a:gd name="connsiteX4" fmla="*/ 140970 w 140969"/>
                <a:gd name="connsiteY4" fmla="*/ 0 h 279844"/>
                <a:gd name="connsiteX5" fmla="*/ 0 w 140969"/>
                <a:gd name="connsiteY5" fmla="*/ 138779 h 279844"/>
                <a:gd name="connsiteX6" fmla="*/ 0 w 140969"/>
                <a:gd name="connsiteY6" fmla="*/ 138779 h 279844"/>
                <a:gd name="connsiteX7" fmla="*/ 0 w 140969"/>
                <a:gd name="connsiteY7" fmla="*/ 279845 h 27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969" h="279844">
                  <a:moveTo>
                    <a:pt x="140970" y="279845"/>
                  </a:moveTo>
                  <a:lnTo>
                    <a:pt x="140970" y="138779"/>
                  </a:lnTo>
                  <a:lnTo>
                    <a:pt x="60484" y="138779"/>
                  </a:lnTo>
                  <a:cubicBezTo>
                    <a:pt x="61872" y="95320"/>
                    <a:pt x="97488" y="60799"/>
                    <a:pt x="140970" y="60770"/>
                  </a:cubicBezTo>
                  <a:lnTo>
                    <a:pt x="140970" y="0"/>
                  </a:lnTo>
                  <a:cubicBezTo>
                    <a:pt x="63962" y="-10"/>
                    <a:pt x="1196" y="61780"/>
                    <a:pt x="0" y="138779"/>
                  </a:cubicBezTo>
                  <a:lnTo>
                    <a:pt x="0" y="138779"/>
                  </a:lnTo>
                  <a:lnTo>
                    <a:pt x="0" y="27984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78" name="Title 4">
            <a:extLst>
              <a:ext uri="{FF2B5EF4-FFF2-40B4-BE49-F238E27FC236}">
                <a16:creationId xmlns:a16="http://schemas.microsoft.com/office/drawing/2014/main" id="{0D6AD853-7226-44BE-ACEB-AD023E3AC713}"/>
              </a:ext>
            </a:extLst>
          </p:cNvPr>
          <p:cNvSpPr txBox="1">
            <a:spLocks/>
          </p:cNvSpPr>
          <p:nvPr/>
        </p:nvSpPr>
        <p:spPr>
          <a:xfrm>
            <a:off x="7993826" y="4367754"/>
            <a:ext cx="1446740" cy="5087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D" sz="4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icrosoft GothicNeo" panose="020B0500000101010101" pitchFamily="50" charset="-127"/>
              </a:rPr>
              <a:t>제품 정보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Microsoft GothicNeo" panose="020B0500000101010101" pitchFamily="50" charset="-127"/>
            </a:endParaRPr>
          </a:p>
        </p:txBody>
      </p:sp>
      <p:pic>
        <p:nvPicPr>
          <p:cNvPr id="4" name="그래픽 3" descr="오른쪽 화살표 단색으로 채워진">
            <a:extLst>
              <a:ext uri="{FF2B5EF4-FFF2-40B4-BE49-F238E27FC236}">
                <a16:creationId xmlns:a16="http://schemas.microsoft.com/office/drawing/2014/main" id="{D20C595C-CBCC-47A7-9AAD-7D24A5FE9A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56914" y="4566467"/>
            <a:ext cx="401166" cy="602853"/>
          </a:xfrm>
          <a:prstGeom prst="rect">
            <a:avLst/>
          </a:prstGeom>
        </p:spPr>
      </p:pic>
      <p:pic>
        <p:nvPicPr>
          <p:cNvPr id="9" name="그래픽 8" descr="戻る 윤곽선">
            <a:extLst>
              <a:ext uri="{FF2B5EF4-FFF2-40B4-BE49-F238E27FC236}">
                <a16:creationId xmlns:a16="http://schemas.microsoft.com/office/drawing/2014/main" id="{58C41FC5-B8BC-4393-80BE-38A33A920AA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0169766" flipV="1">
            <a:off x="7823493" y="5047730"/>
            <a:ext cx="468411" cy="46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670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80E6D8-F820-48CD-9EF1-33E86746284C}"/>
              </a:ext>
            </a:extLst>
          </p:cNvPr>
          <p:cNvSpPr/>
          <p:nvPr/>
        </p:nvSpPr>
        <p:spPr>
          <a:xfrm>
            <a:off x="0" y="6240735"/>
            <a:ext cx="12192000" cy="517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모서리가 둥근 직사각형 4">
            <a:extLst>
              <a:ext uri="{FF2B5EF4-FFF2-40B4-BE49-F238E27FC236}">
                <a16:creationId xmlns:a16="http://schemas.microsoft.com/office/drawing/2014/main" id="{CC1B11DF-C5FA-4703-8DE0-9CEBF5915FD7}"/>
              </a:ext>
            </a:extLst>
          </p:cNvPr>
          <p:cNvSpPr/>
          <p:nvPr/>
        </p:nvSpPr>
        <p:spPr>
          <a:xfrm>
            <a:off x="8275874" y="3025616"/>
            <a:ext cx="2295058" cy="3308724"/>
          </a:xfrm>
          <a:prstGeom prst="roundRect">
            <a:avLst>
              <a:gd name="adj" fmla="val 50000"/>
            </a:avLst>
          </a:prstGeom>
          <a:solidFill>
            <a:srgbClr val="76808A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42" name="모서리가 둥근 직사각형 4">
            <a:extLst>
              <a:ext uri="{FF2B5EF4-FFF2-40B4-BE49-F238E27FC236}">
                <a16:creationId xmlns:a16="http://schemas.microsoft.com/office/drawing/2014/main" id="{A8F8537C-B5C8-42FC-92BE-49E8BBBB52B2}"/>
              </a:ext>
            </a:extLst>
          </p:cNvPr>
          <p:cNvSpPr/>
          <p:nvPr/>
        </p:nvSpPr>
        <p:spPr>
          <a:xfrm>
            <a:off x="1180897" y="3054836"/>
            <a:ext cx="5960567" cy="3279504"/>
          </a:xfrm>
          <a:prstGeom prst="roundRect">
            <a:avLst>
              <a:gd name="adj" fmla="val 4992"/>
            </a:avLst>
          </a:prstGeom>
          <a:solidFill>
            <a:srgbClr val="76808A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3A7127-4C02-4B0E-A976-2A539C743E5E}"/>
              </a:ext>
            </a:extLst>
          </p:cNvPr>
          <p:cNvSpPr/>
          <p:nvPr/>
        </p:nvSpPr>
        <p:spPr>
          <a:xfrm>
            <a:off x="695325" y="908519"/>
            <a:ext cx="10658475" cy="76041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 lang="en-US" sz="2800" b="1" dirty="0">
              <a:solidFill>
                <a:srgbClr val="271D42"/>
              </a:solidFill>
              <a:cs typeface="Segoe UI" panose="020B05020402040202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BB11C2-3F26-47C9-81A5-0F30BE67239B}"/>
              </a:ext>
            </a:extLst>
          </p:cNvPr>
          <p:cNvGrpSpPr/>
          <p:nvPr/>
        </p:nvGrpSpPr>
        <p:grpSpPr>
          <a:xfrm>
            <a:off x="709919" y="549275"/>
            <a:ext cx="619600" cy="45719"/>
            <a:chOff x="709919" y="549275"/>
            <a:chExt cx="619600" cy="45719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67F3ECE-D41A-4B03-A2B8-9A954BA5ED7F}"/>
                </a:ext>
              </a:extLst>
            </p:cNvPr>
            <p:cNvSpPr txBox="1"/>
            <p:nvPr/>
          </p:nvSpPr>
          <p:spPr>
            <a:xfrm>
              <a:off x="709919" y="549275"/>
              <a:ext cx="528637" cy="45719"/>
            </a:xfrm>
            <a:prstGeom prst="rect">
              <a:avLst/>
            </a:prstGeom>
            <a:solidFill>
              <a:srgbClr val="01BA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Calibri" panose="020F0502020204030204" pitchFamily="34" charset="0"/>
                </a:defRPr>
              </a:lvl1pPr>
              <a:lvl2pPr marL="228600" lvl="1" indent="-22860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indent="0">
                <a:buNone/>
              </a:pPr>
              <a:endParaRPr lang="en-ID">
                <a:sym typeface="Calibri" panose="020F0502020204030204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442F80C-A0A6-4BC6-B3E4-54B4A4043559}"/>
                </a:ext>
              </a:extLst>
            </p:cNvPr>
            <p:cNvSpPr txBox="1"/>
            <p:nvPr/>
          </p:nvSpPr>
          <p:spPr>
            <a:xfrm>
              <a:off x="1283800" y="549275"/>
              <a:ext cx="45719" cy="45719"/>
            </a:xfrm>
            <a:prstGeom prst="rect">
              <a:avLst/>
            </a:prstGeom>
            <a:solidFill>
              <a:srgbClr val="303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Calibri" panose="020F0502020204030204" pitchFamily="34" charset="0"/>
                </a:defRPr>
              </a:lvl1pPr>
              <a:lvl2pPr marL="228600" lvl="1" indent="-22860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indent="0">
                <a:buNone/>
              </a:pPr>
              <a:endParaRPr lang="en-ID">
                <a:sym typeface="Calibri" panose="020F0502020204030204" pitchFamily="34" charset="0"/>
              </a:endParaRPr>
            </a:p>
          </p:txBody>
        </p:sp>
      </p:grpSp>
      <p:sp>
        <p:nvSpPr>
          <p:cNvPr id="94" name="Rectangle 2">
            <a:extLst>
              <a:ext uri="{FF2B5EF4-FFF2-40B4-BE49-F238E27FC236}">
                <a16:creationId xmlns:a16="http://schemas.microsoft.com/office/drawing/2014/main" id="{1B9C0A69-2B92-45BF-8F8E-BE99E69D799D}"/>
              </a:ext>
            </a:extLst>
          </p:cNvPr>
          <p:cNvSpPr/>
          <p:nvPr/>
        </p:nvSpPr>
        <p:spPr>
          <a:xfrm>
            <a:off x="847725" y="984719"/>
            <a:ext cx="10658475" cy="76041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ko-KR" altLang="en-US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egoe UI" panose="020B0502040204020203" pitchFamily="34" charset="0"/>
              </a:rPr>
              <a:t>관련 연구</a:t>
            </a:r>
            <a:endParaRPr lang="en-US" sz="2500" dirty="0">
              <a:solidFill>
                <a:schemeClr val="tx1">
                  <a:lumMod val="85000"/>
                  <a:lumOff val="1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35" name="Title 4">
            <a:extLst>
              <a:ext uri="{FF2B5EF4-FFF2-40B4-BE49-F238E27FC236}">
                <a16:creationId xmlns:a16="http://schemas.microsoft.com/office/drawing/2014/main" id="{7915CC46-9DB2-48DD-AA4A-3C89B70557E6}"/>
              </a:ext>
            </a:extLst>
          </p:cNvPr>
          <p:cNvSpPr txBox="1">
            <a:spLocks/>
          </p:cNvSpPr>
          <p:nvPr/>
        </p:nvSpPr>
        <p:spPr>
          <a:xfrm>
            <a:off x="1686819" y="1654390"/>
            <a:ext cx="2658649" cy="4981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D" sz="4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icrosoft GothicNeo" panose="020B0500000101010101" pitchFamily="50" charset="-127"/>
              </a:rPr>
              <a:t>기존 연구의 한계 개선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Microsoft GothicNeo" panose="020B0500000101010101" pitchFamily="50" charset="-127"/>
            </a:endParaRPr>
          </a:p>
        </p:txBody>
      </p:sp>
      <p:sp>
        <p:nvSpPr>
          <p:cNvPr id="48" name="Oval 29">
            <a:extLst>
              <a:ext uri="{FF2B5EF4-FFF2-40B4-BE49-F238E27FC236}">
                <a16:creationId xmlns:a16="http://schemas.microsoft.com/office/drawing/2014/main" id="{68D1C1D7-7D46-4AB2-8352-01EE23AE8EE2}"/>
              </a:ext>
            </a:extLst>
          </p:cNvPr>
          <p:cNvSpPr/>
          <p:nvPr/>
        </p:nvSpPr>
        <p:spPr>
          <a:xfrm>
            <a:off x="765468" y="1545886"/>
            <a:ext cx="830771" cy="84355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9" name="Oval 30">
            <a:extLst>
              <a:ext uri="{FF2B5EF4-FFF2-40B4-BE49-F238E27FC236}">
                <a16:creationId xmlns:a16="http://schemas.microsoft.com/office/drawing/2014/main" id="{4B39EC4E-380E-4094-8587-255D7A4346ED}"/>
              </a:ext>
            </a:extLst>
          </p:cNvPr>
          <p:cNvSpPr/>
          <p:nvPr/>
        </p:nvSpPr>
        <p:spPr>
          <a:xfrm>
            <a:off x="856048" y="1645294"/>
            <a:ext cx="624170" cy="633775"/>
          </a:xfrm>
          <a:prstGeom prst="ellipse">
            <a:avLst/>
          </a:prstGeom>
          <a:gradFill>
            <a:gsLst>
              <a:gs pos="0">
                <a:srgbClr val="303BC3">
                  <a:alpha val="80000"/>
                </a:srgbClr>
              </a:gs>
              <a:gs pos="100000">
                <a:srgbClr val="1C74AB">
                  <a:alpha val="8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5" name="그래픽 14" descr="폴더 검색 윤곽선">
            <a:extLst>
              <a:ext uri="{FF2B5EF4-FFF2-40B4-BE49-F238E27FC236}">
                <a16:creationId xmlns:a16="http://schemas.microsoft.com/office/drawing/2014/main" id="{58BDF75E-4886-42FD-A3BA-5317711C2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7263" y="1687844"/>
            <a:ext cx="547013" cy="54701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8F0689DC-8DF6-42EC-9588-46E770A57E13}"/>
              </a:ext>
            </a:extLst>
          </p:cNvPr>
          <p:cNvGrpSpPr/>
          <p:nvPr/>
        </p:nvGrpSpPr>
        <p:grpSpPr>
          <a:xfrm>
            <a:off x="1311267" y="3131509"/>
            <a:ext cx="5645565" cy="3069020"/>
            <a:chOff x="1346892" y="3176665"/>
            <a:chExt cx="5645565" cy="306902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038E4DF9-208F-4044-AD0F-E9D1C1B471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101" b="33407"/>
            <a:stretch/>
          </p:blipFill>
          <p:spPr>
            <a:xfrm>
              <a:off x="1346892" y="3176665"/>
              <a:ext cx="2694151" cy="3069019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256C0AA-DF8B-483F-B33A-277F08088D81}"/>
                </a:ext>
              </a:extLst>
            </p:cNvPr>
            <p:cNvSpPr/>
            <p:nvPr/>
          </p:nvSpPr>
          <p:spPr>
            <a:xfrm rot="5400000">
              <a:off x="1684644" y="3286184"/>
              <a:ext cx="174052" cy="67478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623EA531-510E-4C07-83CA-CACB45DA0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150" b="34285"/>
            <a:stretch/>
          </p:blipFill>
          <p:spPr>
            <a:xfrm>
              <a:off x="4197136" y="3176665"/>
              <a:ext cx="2795321" cy="3069020"/>
            </a:xfrm>
            <a:prstGeom prst="rect">
              <a:avLst/>
            </a:prstGeom>
          </p:spPr>
        </p:pic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E8BAAAE-1655-4496-96A9-0CA92F444C5D}"/>
                </a:ext>
              </a:extLst>
            </p:cNvPr>
            <p:cNvSpPr/>
            <p:nvPr/>
          </p:nvSpPr>
          <p:spPr>
            <a:xfrm rot="5400000">
              <a:off x="3928550" y="3980272"/>
              <a:ext cx="1102311" cy="34650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7C41CE6-C4D0-462E-A315-D1524FCFA935}"/>
                </a:ext>
              </a:extLst>
            </p:cNvPr>
            <p:cNvSpPr/>
            <p:nvPr/>
          </p:nvSpPr>
          <p:spPr>
            <a:xfrm>
              <a:off x="6193868" y="3303439"/>
              <a:ext cx="627801" cy="173595"/>
            </a:xfrm>
            <a:prstGeom prst="ellipse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</p:grpSp>
      <p:pic>
        <p:nvPicPr>
          <p:cNvPr id="10" name="그래픽 9" descr="갈매기형 화살표 윤곽선">
            <a:extLst>
              <a:ext uri="{FF2B5EF4-FFF2-40B4-BE49-F238E27FC236}">
                <a16:creationId xmlns:a16="http://schemas.microsoft.com/office/drawing/2014/main" id="{054030E2-C964-4A55-B395-A596132CAB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7295810" y="4039167"/>
            <a:ext cx="830771" cy="830771"/>
          </a:xfrm>
          <a:prstGeom prst="rect">
            <a:avLst/>
          </a:prstGeom>
        </p:spPr>
      </p:pic>
      <p:grpSp>
        <p:nvGrpSpPr>
          <p:cNvPr id="43" name="Group 31">
            <a:extLst>
              <a:ext uri="{FF2B5EF4-FFF2-40B4-BE49-F238E27FC236}">
                <a16:creationId xmlns:a16="http://schemas.microsoft.com/office/drawing/2014/main" id="{7D851E14-0E92-4579-93C9-8C81F3A07B79}"/>
              </a:ext>
            </a:extLst>
          </p:cNvPr>
          <p:cNvGrpSpPr/>
          <p:nvPr/>
        </p:nvGrpSpPr>
        <p:grpSpPr>
          <a:xfrm>
            <a:off x="11464371" y="0"/>
            <a:ext cx="183357" cy="6858000"/>
            <a:chOff x="11404996" y="0"/>
            <a:chExt cx="183357" cy="6858000"/>
          </a:xfrm>
        </p:grpSpPr>
        <p:cxnSp>
          <p:nvCxnSpPr>
            <p:cNvPr id="44" name="Straight Connector 32">
              <a:extLst>
                <a:ext uri="{FF2B5EF4-FFF2-40B4-BE49-F238E27FC236}">
                  <a16:creationId xmlns:a16="http://schemas.microsoft.com/office/drawing/2014/main" id="{D42FF129-D870-41B6-9280-5D279C3D5344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75" y="0"/>
              <a:ext cx="0" cy="277368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33">
              <a:extLst>
                <a:ext uri="{FF2B5EF4-FFF2-40B4-BE49-F238E27FC236}">
                  <a16:creationId xmlns:a16="http://schemas.microsoft.com/office/drawing/2014/main" id="{66AE1DD1-E45E-4DF7-A5FB-D7FFFC408847}"/>
                </a:ext>
              </a:extLst>
            </p:cNvPr>
            <p:cNvGrpSpPr/>
            <p:nvPr/>
          </p:nvGrpSpPr>
          <p:grpSpPr>
            <a:xfrm>
              <a:off x="11404996" y="3099991"/>
              <a:ext cx="183357" cy="658019"/>
              <a:chOff x="11404996" y="2428874"/>
              <a:chExt cx="183357" cy="658019"/>
            </a:xfrm>
          </p:grpSpPr>
          <p:sp>
            <p:nvSpPr>
              <p:cNvPr id="47" name="Multiplication Sign 35">
                <a:extLst>
                  <a:ext uri="{FF2B5EF4-FFF2-40B4-BE49-F238E27FC236}">
                    <a16:creationId xmlns:a16="http://schemas.microsoft.com/office/drawing/2014/main" id="{3CD6FBB4-F820-4D57-A4AB-895FC8D9C93C}"/>
                  </a:ext>
                </a:extLst>
              </p:cNvPr>
              <p:cNvSpPr/>
              <p:nvPr/>
            </p:nvSpPr>
            <p:spPr>
              <a:xfrm>
                <a:off x="11404996" y="2428874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01BA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9" name="Multiplication Sign 36">
                <a:extLst>
                  <a:ext uri="{FF2B5EF4-FFF2-40B4-BE49-F238E27FC236}">
                    <a16:creationId xmlns:a16="http://schemas.microsoft.com/office/drawing/2014/main" id="{584F6845-373A-44FE-93FD-2A2C369B44BB}"/>
                  </a:ext>
                </a:extLst>
              </p:cNvPr>
              <p:cNvSpPr/>
              <p:nvPr/>
            </p:nvSpPr>
            <p:spPr>
              <a:xfrm>
                <a:off x="11404996" y="2666205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01BA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50" name="Multiplication Sign 37">
                <a:extLst>
                  <a:ext uri="{FF2B5EF4-FFF2-40B4-BE49-F238E27FC236}">
                    <a16:creationId xmlns:a16="http://schemas.microsoft.com/office/drawing/2014/main" id="{0D755315-3D49-41F9-A1D9-7720A5ED4004}"/>
                  </a:ext>
                </a:extLst>
              </p:cNvPr>
              <p:cNvSpPr/>
              <p:nvPr/>
            </p:nvSpPr>
            <p:spPr>
              <a:xfrm>
                <a:off x="11404996" y="2903536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01BA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cxnSp>
          <p:nvCxnSpPr>
            <p:cNvPr id="46" name="Straight Connector 34">
              <a:extLst>
                <a:ext uri="{FF2B5EF4-FFF2-40B4-BE49-F238E27FC236}">
                  <a16:creationId xmlns:a16="http://schemas.microsoft.com/office/drawing/2014/main" id="{CEAF6A84-5510-4838-AA0A-B1DBD6758985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75" y="4084323"/>
              <a:ext cx="0" cy="277367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38">
            <a:extLst>
              <a:ext uri="{FF2B5EF4-FFF2-40B4-BE49-F238E27FC236}">
                <a16:creationId xmlns:a16="http://schemas.microsoft.com/office/drawing/2014/main" id="{184E5B75-29AB-43FB-8DCD-735D05B8D10F}"/>
              </a:ext>
            </a:extLst>
          </p:cNvPr>
          <p:cNvGrpSpPr/>
          <p:nvPr/>
        </p:nvGrpSpPr>
        <p:grpSpPr>
          <a:xfrm>
            <a:off x="11712844" y="549273"/>
            <a:ext cx="215444" cy="980898"/>
            <a:chOff x="11665300" y="549273"/>
            <a:chExt cx="215444" cy="980898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99D10C5-6998-4688-AA28-A91A65ADDC2E}"/>
                </a:ext>
              </a:extLst>
            </p:cNvPr>
            <p:cNvSpPr txBox="1"/>
            <p:nvPr/>
          </p:nvSpPr>
          <p:spPr>
            <a:xfrm rot="16200000">
              <a:off x="11397270" y="1062087"/>
              <a:ext cx="751502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page</a:t>
              </a:r>
              <a:endParaRPr lang="en-ID" sz="12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0340311-9DA6-4EED-9902-1B567DCD914A}"/>
                </a:ext>
              </a:extLst>
            </p:cNvPr>
            <p:cNvSpPr txBox="1"/>
            <p:nvPr/>
          </p:nvSpPr>
          <p:spPr>
            <a:xfrm rot="16200000">
              <a:off x="11658324" y="556249"/>
              <a:ext cx="22939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400" i="1" dirty="0">
                  <a:solidFill>
                    <a:srgbClr val="01BA7E"/>
                  </a:solidFill>
                </a:rPr>
                <a:t>6</a:t>
              </a:r>
              <a:endParaRPr lang="en-ID" sz="1400" i="1" dirty="0">
                <a:solidFill>
                  <a:srgbClr val="01BA7E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33763E8-195F-4593-B99F-FB7332478673}"/>
              </a:ext>
            </a:extLst>
          </p:cNvPr>
          <p:cNvSpPr txBox="1"/>
          <p:nvPr/>
        </p:nvSpPr>
        <p:spPr>
          <a:xfrm>
            <a:off x="1618223" y="2405358"/>
            <a:ext cx="195307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eaLnBrk="0" latinLnBrk="0" hangingPunct="0"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부정확한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 eaLnBrk="0" latinLnBrk="0" hangingPunct="0"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이미지 묘사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302107E-197A-4227-A11C-EE5B69C32269}"/>
              </a:ext>
            </a:extLst>
          </p:cNvPr>
          <p:cNvSpPr txBox="1"/>
          <p:nvPr/>
        </p:nvSpPr>
        <p:spPr>
          <a:xfrm>
            <a:off x="4307121" y="2453068"/>
            <a:ext cx="242731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eaLnBrk="0" latinLnBrk="0" hangingPunct="0"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ko-KR" altLang="en-US" sz="1600" dirty="0">
                <a:solidFill>
                  <a:sysClr val="windowText" lastClr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글씨체와 크기에 따른 문자 인식 정확도 저하</a:t>
            </a:r>
            <a:endParaRPr lang="en-US" altLang="ko-KR" sz="1600" dirty="0">
              <a:solidFill>
                <a:sysClr val="windowText" lastClr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8" name="그래픽 7" descr="웹 캠 단색으로 채워진">
            <a:extLst>
              <a:ext uri="{FF2B5EF4-FFF2-40B4-BE49-F238E27FC236}">
                <a16:creationId xmlns:a16="http://schemas.microsoft.com/office/drawing/2014/main" id="{A11600D8-63B8-45C7-8C0F-EC30ABD1E3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0122" y="3712854"/>
            <a:ext cx="1306973" cy="130697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620D193-F011-4863-9ACC-1B9CA51405DF}"/>
              </a:ext>
            </a:extLst>
          </p:cNvPr>
          <p:cNvSpPr txBox="1"/>
          <p:nvPr/>
        </p:nvSpPr>
        <p:spPr>
          <a:xfrm>
            <a:off x="7800033" y="2597750"/>
            <a:ext cx="321444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eaLnBrk="0" latinLnBrk="0" hangingPunct="0"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ko-KR" altLang="en-US" b="1" dirty="0">
                <a:solidFill>
                  <a:sysClr val="windowText" lastClr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실시간 영상 처리 기술</a:t>
            </a:r>
            <a:endParaRPr lang="en-US" altLang="ko-KR" b="1" dirty="0">
              <a:solidFill>
                <a:sysClr val="windowText" lastClr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37DACC6-7838-4BB7-8AC1-918256BC6F48}"/>
              </a:ext>
            </a:extLst>
          </p:cNvPr>
          <p:cNvSpPr txBox="1"/>
          <p:nvPr/>
        </p:nvSpPr>
        <p:spPr>
          <a:xfrm>
            <a:off x="8209745" y="5185240"/>
            <a:ext cx="242731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eaLnBrk="0" latinLnBrk="0" hangingPunct="0"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ko-KR" altLang="en-US" sz="1600" dirty="0">
                <a:solidFill>
                  <a:sysClr val="windowText" lastClr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빠르고 간편한</a:t>
            </a:r>
            <a:endParaRPr lang="en-US" altLang="ko-KR" sz="1600" dirty="0">
              <a:solidFill>
                <a:sysClr val="windowText" lastClr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 eaLnBrk="0" latinLnBrk="0" hangingPunct="0"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ko-KR" altLang="en-US" sz="1600" dirty="0">
                <a:solidFill>
                  <a:sysClr val="windowText" lastClr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상품 인식</a:t>
            </a:r>
            <a:endParaRPr lang="en-US" altLang="ko-KR" sz="1600" dirty="0">
              <a:solidFill>
                <a:sysClr val="windowText" lastClr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346660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86" descr="person holding black phone">
            <a:extLst>
              <a:ext uri="{FF2B5EF4-FFF2-40B4-BE49-F238E27FC236}">
                <a16:creationId xmlns:a16="http://schemas.microsoft.com/office/drawing/2014/main" id="{4833A631-8977-416D-B5CF-B7E50860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072" y="2172376"/>
            <a:ext cx="3115712" cy="3115710"/>
          </a:xfrm>
          <a:custGeom>
            <a:avLst/>
            <a:gdLst>
              <a:gd name="connsiteX0" fmla="*/ 1557856 w 3115712"/>
              <a:gd name="connsiteY0" fmla="*/ 0 h 3115710"/>
              <a:gd name="connsiteX1" fmla="*/ 3115712 w 3115712"/>
              <a:gd name="connsiteY1" fmla="*/ 1557855 h 3115710"/>
              <a:gd name="connsiteX2" fmla="*/ 1557856 w 3115712"/>
              <a:gd name="connsiteY2" fmla="*/ 3115710 h 3115710"/>
              <a:gd name="connsiteX3" fmla="*/ 0 w 3115712"/>
              <a:gd name="connsiteY3" fmla="*/ 1557855 h 3115710"/>
              <a:gd name="connsiteX4" fmla="*/ 1557856 w 3115712"/>
              <a:gd name="connsiteY4" fmla="*/ 0 h 311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5712" h="3115710">
                <a:moveTo>
                  <a:pt x="1557856" y="0"/>
                </a:moveTo>
                <a:cubicBezTo>
                  <a:pt x="2418236" y="0"/>
                  <a:pt x="3115712" y="697475"/>
                  <a:pt x="3115712" y="1557855"/>
                </a:cubicBezTo>
                <a:cubicBezTo>
                  <a:pt x="3115712" y="2418235"/>
                  <a:pt x="2418236" y="3115710"/>
                  <a:pt x="1557856" y="3115710"/>
                </a:cubicBezTo>
                <a:cubicBezTo>
                  <a:pt x="697476" y="3115710"/>
                  <a:pt x="0" y="2418235"/>
                  <a:pt x="0" y="1557855"/>
                </a:cubicBezTo>
                <a:cubicBezTo>
                  <a:pt x="0" y="697475"/>
                  <a:pt x="697476" y="0"/>
                  <a:pt x="155785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50E96B0-5660-41DA-85BB-8C9CB981F8B2}"/>
              </a:ext>
            </a:extLst>
          </p:cNvPr>
          <p:cNvSpPr txBox="1"/>
          <p:nvPr/>
        </p:nvSpPr>
        <p:spPr>
          <a:xfrm>
            <a:off x="3881422" y="1639827"/>
            <a:ext cx="4147012" cy="4147010"/>
          </a:xfrm>
          <a:prstGeom prst="ellipse">
            <a:avLst/>
          </a:prstGeom>
          <a:noFill/>
          <a:ln>
            <a:solidFill>
              <a:srgbClr val="01BA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/>
            <a:lvl2pPr marL="228600" lvl="1" indent="-228600" algn="ctr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2pPr>
            <a:lvl3pPr marL="685800" lvl="2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3pPr>
            <a:lvl4pPr marL="1143000" lvl="3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1600200" lvl="4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1"/>
            <a:endParaRPr lang="en-ID">
              <a:sym typeface="Segoe UI Light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5E4E42-BDCF-4301-91BA-15D214F524FE}"/>
              </a:ext>
            </a:extLst>
          </p:cNvPr>
          <p:cNvSpPr txBox="1"/>
          <p:nvPr/>
        </p:nvSpPr>
        <p:spPr>
          <a:xfrm>
            <a:off x="4397072" y="2155477"/>
            <a:ext cx="3115712" cy="3115710"/>
          </a:xfrm>
          <a:prstGeom prst="ellipse">
            <a:avLst/>
          </a:prstGeom>
          <a:gradFill>
            <a:gsLst>
              <a:gs pos="0">
                <a:srgbClr val="303BC3">
                  <a:alpha val="80000"/>
                </a:srgbClr>
              </a:gs>
              <a:gs pos="100000">
                <a:srgbClr val="1C74AB">
                  <a:alpha val="8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/>
            <a:lvl2pPr marL="228600" lvl="1" indent="-228600" algn="ctr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2pPr>
            <a:lvl3pPr marL="685800" lvl="2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3pPr>
            <a:lvl4pPr marL="1143000" lvl="3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1600200" lvl="4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1"/>
            <a:endParaRPr lang="en-ID">
              <a:sym typeface="Segoe UI Ligh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C0F450-7844-4633-BE17-E7FAFC502C78}"/>
              </a:ext>
            </a:extLst>
          </p:cNvPr>
          <p:cNvSpPr txBox="1"/>
          <p:nvPr/>
        </p:nvSpPr>
        <p:spPr>
          <a:xfrm>
            <a:off x="709919" y="549275"/>
            <a:ext cx="528637" cy="45719"/>
          </a:xfrm>
          <a:prstGeom prst="rect">
            <a:avLst/>
          </a:prstGeom>
          <a:solidFill>
            <a:srgbClr val="01BA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indent="-457200" algn="ctr">
              <a:lnSpc>
                <a:spcPct val="90000"/>
              </a:lnSpc>
              <a:spcBef>
                <a:spcPts val="1000"/>
              </a:spcBef>
              <a:buSzPct val="100000"/>
              <a:defRPr>
                <a:latin typeface="Calibri" panose="020F0502020204030204" pitchFamily="34" charset="0"/>
              </a:defRPr>
            </a:lvl1pPr>
            <a:lvl2pPr marL="228600" lvl="1" indent="-228600" algn="ctr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2pPr>
            <a:lvl3pPr marL="685800" lvl="2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3pPr>
            <a:lvl4pPr marL="1143000" lvl="3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1600200" lvl="4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1" indent="0">
              <a:buNone/>
            </a:pPr>
            <a:endParaRPr lang="en-ID">
              <a:sym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BE3D23-3C33-4E6E-B226-9001264E2BDD}"/>
              </a:ext>
            </a:extLst>
          </p:cNvPr>
          <p:cNvSpPr txBox="1"/>
          <p:nvPr/>
        </p:nvSpPr>
        <p:spPr>
          <a:xfrm>
            <a:off x="1283800" y="549275"/>
            <a:ext cx="45719" cy="45719"/>
          </a:xfrm>
          <a:prstGeom prst="rect">
            <a:avLst/>
          </a:prstGeom>
          <a:solidFill>
            <a:srgbClr val="1C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indent="-457200" algn="ctr">
              <a:lnSpc>
                <a:spcPct val="90000"/>
              </a:lnSpc>
              <a:spcBef>
                <a:spcPts val="1000"/>
              </a:spcBef>
              <a:buSzPct val="100000"/>
              <a:defRPr>
                <a:latin typeface="Calibri" panose="020F0502020204030204" pitchFamily="34" charset="0"/>
              </a:defRPr>
            </a:lvl1pPr>
            <a:lvl2pPr marL="228600" lvl="1" indent="-228600" algn="ctr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2pPr>
            <a:lvl3pPr marL="685800" lvl="2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3pPr>
            <a:lvl4pPr marL="1143000" lvl="3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1600200" lvl="4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1" indent="0">
              <a:buNone/>
            </a:pPr>
            <a:endParaRPr lang="en-ID">
              <a:sym typeface="Calibri" panose="020F0502020204030204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5FD52BC-18E2-40EE-B452-98F35A86E03C}"/>
              </a:ext>
            </a:extLst>
          </p:cNvPr>
          <p:cNvGrpSpPr/>
          <p:nvPr/>
        </p:nvGrpSpPr>
        <p:grpSpPr>
          <a:xfrm>
            <a:off x="11404996" y="0"/>
            <a:ext cx="183357" cy="6858000"/>
            <a:chOff x="11404996" y="0"/>
            <a:chExt cx="18335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668FB8A-4996-4A83-8504-7DA5AF2EFCC7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75" y="0"/>
              <a:ext cx="0" cy="277368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CC557B7-8116-4488-A43F-2B032D9E7168}"/>
                </a:ext>
              </a:extLst>
            </p:cNvPr>
            <p:cNvGrpSpPr/>
            <p:nvPr/>
          </p:nvGrpSpPr>
          <p:grpSpPr>
            <a:xfrm>
              <a:off x="11404996" y="3099991"/>
              <a:ext cx="183357" cy="658019"/>
              <a:chOff x="11404996" y="2428874"/>
              <a:chExt cx="183357" cy="658019"/>
            </a:xfrm>
          </p:grpSpPr>
          <p:sp>
            <p:nvSpPr>
              <p:cNvPr id="14" name="Multiplication Sign 13">
                <a:extLst>
                  <a:ext uri="{FF2B5EF4-FFF2-40B4-BE49-F238E27FC236}">
                    <a16:creationId xmlns:a16="http://schemas.microsoft.com/office/drawing/2014/main" id="{17E66F33-6203-48FD-BF99-E7ADE1E0EC99}"/>
                  </a:ext>
                </a:extLst>
              </p:cNvPr>
              <p:cNvSpPr/>
              <p:nvPr/>
            </p:nvSpPr>
            <p:spPr>
              <a:xfrm>
                <a:off x="11404996" y="2428874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01BA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5" name="Multiplication Sign 14">
                <a:extLst>
                  <a:ext uri="{FF2B5EF4-FFF2-40B4-BE49-F238E27FC236}">
                    <a16:creationId xmlns:a16="http://schemas.microsoft.com/office/drawing/2014/main" id="{C4F1955E-C9DA-44E8-A4C1-ECBB04B487A2}"/>
                  </a:ext>
                </a:extLst>
              </p:cNvPr>
              <p:cNvSpPr/>
              <p:nvPr/>
            </p:nvSpPr>
            <p:spPr>
              <a:xfrm>
                <a:off x="11404996" y="2666205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01BA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6" name="Multiplication Sign 15">
                <a:extLst>
                  <a:ext uri="{FF2B5EF4-FFF2-40B4-BE49-F238E27FC236}">
                    <a16:creationId xmlns:a16="http://schemas.microsoft.com/office/drawing/2014/main" id="{8FF52715-538B-4C86-95F0-B1CD60846308}"/>
                  </a:ext>
                </a:extLst>
              </p:cNvPr>
              <p:cNvSpPr/>
              <p:nvPr/>
            </p:nvSpPr>
            <p:spPr>
              <a:xfrm>
                <a:off x="11404996" y="2903536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01BA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F73A27-CB33-41FF-87D8-2B4A9AFB3C08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75" y="4084323"/>
              <a:ext cx="0" cy="277367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4E5690-49EF-487A-9114-DE34306E8CAD}"/>
              </a:ext>
            </a:extLst>
          </p:cNvPr>
          <p:cNvGrpSpPr/>
          <p:nvPr/>
        </p:nvGrpSpPr>
        <p:grpSpPr>
          <a:xfrm>
            <a:off x="11641594" y="549273"/>
            <a:ext cx="215444" cy="980898"/>
            <a:chOff x="11665300" y="549273"/>
            <a:chExt cx="215444" cy="9808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1A741D9-6CB9-4252-BED2-42B1F2C0734C}"/>
                </a:ext>
              </a:extLst>
            </p:cNvPr>
            <p:cNvSpPr txBox="1"/>
            <p:nvPr/>
          </p:nvSpPr>
          <p:spPr>
            <a:xfrm rot="16200000">
              <a:off x="11397270" y="1062087"/>
              <a:ext cx="751502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page</a:t>
              </a:r>
              <a:endParaRPr lang="en-ID" sz="12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830279-BBFC-4D9D-B08D-CE0D15E5B39D}"/>
                </a:ext>
              </a:extLst>
            </p:cNvPr>
            <p:cNvSpPr txBox="1"/>
            <p:nvPr/>
          </p:nvSpPr>
          <p:spPr>
            <a:xfrm rot="16200000">
              <a:off x="11658324" y="556249"/>
              <a:ext cx="22939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400" i="1" dirty="0">
                  <a:solidFill>
                    <a:srgbClr val="01BA7E"/>
                  </a:solidFill>
                </a:rPr>
                <a:t>7</a:t>
              </a:r>
              <a:endParaRPr lang="en-ID" sz="1400" i="1" dirty="0">
                <a:solidFill>
                  <a:srgbClr val="01BA7E"/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A3147AC-84D7-468B-A3F5-1B4CCA3459E7}"/>
              </a:ext>
            </a:extLst>
          </p:cNvPr>
          <p:cNvSpPr txBox="1"/>
          <p:nvPr/>
        </p:nvSpPr>
        <p:spPr>
          <a:xfrm>
            <a:off x="5020117" y="2778522"/>
            <a:ext cx="1869623" cy="1869620"/>
          </a:xfrm>
          <a:prstGeom prst="ellipse">
            <a:avLst/>
          </a:prstGeom>
          <a:solidFill>
            <a:schemeClr val="bg1"/>
          </a:solidFill>
          <a:ln w="317500">
            <a:solidFill>
              <a:schemeClr val="bg1">
                <a:alpha val="20000"/>
              </a:schemeClr>
            </a:solidFill>
          </a:ln>
          <a:effectLst>
            <a:outerShdw blurRad="254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indent="-457200" algn="ctr">
              <a:lnSpc>
                <a:spcPct val="90000"/>
              </a:lnSpc>
              <a:spcBef>
                <a:spcPts val="1000"/>
              </a:spcBef>
              <a:buSzPct val="100000"/>
              <a:defRPr>
                <a:latin typeface="Segoe UI Light" panose="020B0502040204020203" pitchFamily="34" charset="0"/>
              </a:defRPr>
            </a:lvl1pPr>
            <a:lvl2pPr marL="0" lvl="1" indent="0" algn="ctr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None/>
              <a:defRPr>
                <a:latin typeface="Segoe UI Light" panose="020B0502040204020203" pitchFamily="34" charset="0"/>
              </a:defRPr>
            </a:lvl2pPr>
            <a:lvl3pPr marL="685800" lvl="2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Segoe UI Light" panose="020B0502040204020203" pitchFamily="34" charset="0"/>
              </a:defRPr>
            </a:lvl3pPr>
            <a:lvl4pPr marL="1143000" lvl="3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Segoe UI Light" panose="020B0502040204020203" pitchFamily="34" charset="0"/>
              </a:defRPr>
            </a:lvl4pPr>
            <a:lvl5pPr marL="1600200" lvl="4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Segoe UI Light" panose="020B0502040204020203" pitchFamily="34" charset="0"/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1"/>
            <a:endParaRPr lang="en-ID">
              <a:sym typeface="Segoe UI Light" panose="020B050204020402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51E791C-260C-40B3-856C-241AC8A432EF}"/>
              </a:ext>
            </a:extLst>
          </p:cNvPr>
          <p:cNvSpPr/>
          <p:nvPr/>
        </p:nvSpPr>
        <p:spPr>
          <a:xfrm>
            <a:off x="5025920" y="3520679"/>
            <a:ext cx="1858016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Segoe UI" panose="020B0502040204020203" pitchFamily="34" charset="0"/>
              </a:rPr>
              <a:t>기술</a:t>
            </a:r>
            <a:endParaRPr lang="en-US" sz="3200" dirty="0">
              <a:solidFill>
                <a:schemeClr val="bg2">
                  <a:lumMod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Segoe UI" panose="020B0502040204020203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D0B6F7E-9CCE-435B-A5EE-C158525E48EB}"/>
              </a:ext>
            </a:extLst>
          </p:cNvPr>
          <p:cNvGrpSpPr/>
          <p:nvPr/>
        </p:nvGrpSpPr>
        <p:grpSpPr>
          <a:xfrm>
            <a:off x="4071677" y="2091958"/>
            <a:ext cx="606269" cy="606269"/>
            <a:chOff x="5694361" y="1055608"/>
            <a:chExt cx="887639" cy="887639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EEFB788-9755-4F60-BE0D-88599B95B598}"/>
                </a:ext>
              </a:extLst>
            </p:cNvPr>
            <p:cNvSpPr/>
            <p:nvPr/>
          </p:nvSpPr>
          <p:spPr>
            <a:xfrm>
              <a:off x="5694361" y="1055608"/>
              <a:ext cx="887639" cy="88763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ED1B1E7-3445-4D66-8242-A585D5147711}"/>
                </a:ext>
              </a:extLst>
            </p:cNvPr>
            <p:cNvSpPr/>
            <p:nvPr/>
          </p:nvSpPr>
          <p:spPr>
            <a:xfrm>
              <a:off x="5804732" y="1165979"/>
              <a:ext cx="666896" cy="666896"/>
            </a:xfrm>
            <a:prstGeom prst="ellipse">
              <a:avLst/>
            </a:prstGeom>
            <a:gradFill>
              <a:gsLst>
                <a:gs pos="0">
                  <a:srgbClr val="303BC3">
                    <a:alpha val="80000"/>
                  </a:srgbClr>
                </a:gs>
                <a:gs pos="100000">
                  <a:srgbClr val="1C74AB">
                    <a:alpha val="80000"/>
                  </a:srgbClr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cxnSp>
        <p:nvCxnSpPr>
          <p:cNvPr id="4096" name="Straight Connector 4095">
            <a:extLst>
              <a:ext uri="{FF2B5EF4-FFF2-40B4-BE49-F238E27FC236}">
                <a16:creationId xmlns:a16="http://schemas.microsoft.com/office/drawing/2014/main" id="{771C5868-8D79-40D3-9223-91CF45687C62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3596188" y="2395093"/>
            <a:ext cx="550874" cy="0"/>
          </a:xfrm>
          <a:prstGeom prst="line">
            <a:avLst/>
          </a:prstGeom>
          <a:ln w="12700">
            <a:solidFill>
              <a:srgbClr val="01BA7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8944079-4D57-45F7-A0A0-04B18E30967A}"/>
              </a:ext>
            </a:extLst>
          </p:cNvPr>
          <p:cNvCxnSpPr>
            <a:cxnSpLocks/>
            <a:stCxn id="70" idx="1"/>
          </p:cNvCxnSpPr>
          <p:nvPr/>
        </p:nvCxnSpPr>
        <p:spPr>
          <a:xfrm flipH="1">
            <a:off x="7839673" y="2425758"/>
            <a:ext cx="488003" cy="1"/>
          </a:xfrm>
          <a:prstGeom prst="line">
            <a:avLst/>
          </a:prstGeom>
          <a:ln w="12700">
            <a:solidFill>
              <a:srgbClr val="01BA7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24D6EC7-191A-4592-9699-FE97EAF6D859}"/>
              </a:ext>
            </a:extLst>
          </p:cNvPr>
          <p:cNvCxnSpPr>
            <a:cxnSpLocks/>
            <a:endCxn id="75" idx="3"/>
          </p:cNvCxnSpPr>
          <p:nvPr/>
        </p:nvCxnSpPr>
        <p:spPr>
          <a:xfrm flipH="1" flipV="1">
            <a:off x="3582181" y="5000264"/>
            <a:ext cx="525433" cy="1"/>
          </a:xfrm>
          <a:prstGeom prst="line">
            <a:avLst/>
          </a:prstGeom>
          <a:ln w="12700">
            <a:solidFill>
              <a:srgbClr val="01BA7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D8E11F5-4B67-4E26-B086-777603155B06}"/>
              </a:ext>
            </a:extLst>
          </p:cNvPr>
          <p:cNvCxnSpPr>
            <a:cxnSpLocks/>
            <a:stCxn id="80" idx="1"/>
          </p:cNvCxnSpPr>
          <p:nvPr/>
        </p:nvCxnSpPr>
        <p:spPr>
          <a:xfrm flipH="1">
            <a:off x="7839673" y="5000264"/>
            <a:ext cx="488003" cy="1"/>
          </a:xfrm>
          <a:prstGeom prst="line">
            <a:avLst/>
          </a:prstGeom>
          <a:ln w="12700">
            <a:solidFill>
              <a:srgbClr val="01BA7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F32FFA8-8514-490A-8F85-4AF03CE4144C}"/>
              </a:ext>
            </a:extLst>
          </p:cNvPr>
          <p:cNvSpPr txBox="1"/>
          <p:nvPr/>
        </p:nvSpPr>
        <p:spPr>
          <a:xfrm>
            <a:off x="661665" y="745936"/>
            <a:ext cx="6096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Segoe UI" panose="020B0502040204020203" pitchFamily="34" charset="0"/>
              </a:rPr>
              <a:t>기술</a:t>
            </a:r>
            <a:endParaRPr lang="en-US" altLang="ko-KR" sz="2500" dirty="0">
              <a:solidFill>
                <a:schemeClr val="tx1">
                  <a:lumMod val="85000"/>
                  <a:lumOff val="1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111" name="Text Placeholder 23">
            <a:extLst>
              <a:ext uri="{FF2B5EF4-FFF2-40B4-BE49-F238E27FC236}">
                <a16:creationId xmlns:a16="http://schemas.microsoft.com/office/drawing/2014/main" id="{3A6B64DD-E8CA-498A-BBCA-6CF0247C0D7C}"/>
              </a:ext>
            </a:extLst>
          </p:cNvPr>
          <p:cNvSpPr txBox="1">
            <a:spLocks/>
          </p:cNvSpPr>
          <p:nvPr/>
        </p:nvSpPr>
        <p:spPr>
          <a:xfrm>
            <a:off x="4248403" y="2260049"/>
            <a:ext cx="429416" cy="305853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i="1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i="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</a:t>
            </a:r>
            <a:endParaRPr lang="da-DK" sz="1500" i="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113" name="Group 48">
            <a:extLst>
              <a:ext uri="{FF2B5EF4-FFF2-40B4-BE49-F238E27FC236}">
                <a16:creationId xmlns:a16="http://schemas.microsoft.com/office/drawing/2014/main" id="{99CC6E9C-FF2A-43DF-AA14-0BD4B49AD12A}"/>
              </a:ext>
            </a:extLst>
          </p:cNvPr>
          <p:cNvGrpSpPr/>
          <p:nvPr/>
        </p:nvGrpSpPr>
        <p:grpSpPr>
          <a:xfrm>
            <a:off x="7266599" y="2128287"/>
            <a:ext cx="606269" cy="606269"/>
            <a:chOff x="5694361" y="1055608"/>
            <a:chExt cx="887639" cy="887639"/>
          </a:xfrm>
        </p:grpSpPr>
        <p:sp>
          <p:nvSpPr>
            <p:cNvPr id="114" name="Oval 27">
              <a:extLst>
                <a:ext uri="{FF2B5EF4-FFF2-40B4-BE49-F238E27FC236}">
                  <a16:creationId xmlns:a16="http://schemas.microsoft.com/office/drawing/2014/main" id="{BF3813D0-7F34-4985-9A28-B399CA7B2F64}"/>
                </a:ext>
              </a:extLst>
            </p:cNvPr>
            <p:cNvSpPr/>
            <p:nvPr/>
          </p:nvSpPr>
          <p:spPr>
            <a:xfrm>
              <a:off x="5694361" y="1055608"/>
              <a:ext cx="887639" cy="88763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5" name="Oval 41">
              <a:extLst>
                <a:ext uri="{FF2B5EF4-FFF2-40B4-BE49-F238E27FC236}">
                  <a16:creationId xmlns:a16="http://schemas.microsoft.com/office/drawing/2014/main" id="{929095D5-70F0-4CD0-9280-8F41B8861F6A}"/>
                </a:ext>
              </a:extLst>
            </p:cNvPr>
            <p:cNvSpPr/>
            <p:nvPr/>
          </p:nvSpPr>
          <p:spPr>
            <a:xfrm>
              <a:off x="5804732" y="1165979"/>
              <a:ext cx="666896" cy="666896"/>
            </a:xfrm>
            <a:prstGeom prst="ellipse">
              <a:avLst/>
            </a:prstGeom>
            <a:gradFill>
              <a:gsLst>
                <a:gs pos="0">
                  <a:srgbClr val="303BC3">
                    <a:alpha val="80000"/>
                  </a:srgbClr>
                </a:gs>
                <a:gs pos="100000">
                  <a:srgbClr val="1C74AB">
                    <a:alpha val="80000"/>
                  </a:srgbClr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6" name="Text Placeholder 23">
            <a:extLst>
              <a:ext uri="{FF2B5EF4-FFF2-40B4-BE49-F238E27FC236}">
                <a16:creationId xmlns:a16="http://schemas.microsoft.com/office/drawing/2014/main" id="{6792B82C-4B21-4A16-A0B0-9326148C388C}"/>
              </a:ext>
            </a:extLst>
          </p:cNvPr>
          <p:cNvSpPr txBox="1">
            <a:spLocks/>
          </p:cNvSpPr>
          <p:nvPr/>
        </p:nvSpPr>
        <p:spPr>
          <a:xfrm>
            <a:off x="7432640" y="2309425"/>
            <a:ext cx="429416" cy="305853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i="1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i="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</a:t>
            </a:r>
            <a:endParaRPr lang="da-DK" sz="1500" i="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117" name="Group 48">
            <a:extLst>
              <a:ext uri="{FF2B5EF4-FFF2-40B4-BE49-F238E27FC236}">
                <a16:creationId xmlns:a16="http://schemas.microsoft.com/office/drawing/2014/main" id="{BDDEA84D-80BA-462A-A6E7-53B3DE1D09DB}"/>
              </a:ext>
            </a:extLst>
          </p:cNvPr>
          <p:cNvGrpSpPr/>
          <p:nvPr/>
        </p:nvGrpSpPr>
        <p:grpSpPr>
          <a:xfrm>
            <a:off x="7362375" y="4671956"/>
            <a:ext cx="606269" cy="606269"/>
            <a:chOff x="5694361" y="1055608"/>
            <a:chExt cx="887639" cy="887639"/>
          </a:xfrm>
        </p:grpSpPr>
        <p:sp>
          <p:nvSpPr>
            <p:cNvPr id="118" name="Oval 27">
              <a:extLst>
                <a:ext uri="{FF2B5EF4-FFF2-40B4-BE49-F238E27FC236}">
                  <a16:creationId xmlns:a16="http://schemas.microsoft.com/office/drawing/2014/main" id="{97979A23-917C-441E-AB85-5572624F5468}"/>
                </a:ext>
              </a:extLst>
            </p:cNvPr>
            <p:cNvSpPr/>
            <p:nvPr/>
          </p:nvSpPr>
          <p:spPr>
            <a:xfrm>
              <a:off x="5694361" y="1055608"/>
              <a:ext cx="887639" cy="88763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9" name="Oval 41">
              <a:extLst>
                <a:ext uri="{FF2B5EF4-FFF2-40B4-BE49-F238E27FC236}">
                  <a16:creationId xmlns:a16="http://schemas.microsoft.com/office/drawing/2014/main" id="{F7877623-E768-49FB-BCA3-A5AC809470FE}"/>
                </a:ext>
              </a:extLst>
            </p:cNvPr>
            <p:cNvSpPr/>
            <p:nvPr/>
          </p:nvSpPr>
          <p:spPr>
            <a:xfrm>
              <a:off x="5804732" y="1165979"/>
              <a:ext cx="666896" cy="666896"/>
            </a:xfrm>
            <a:prstGeom prst="ellipse">
              <a:avLst/>
            </a:prstGeom>
            <a:gradFill>
              <a:gsLst>
                <a:gs pos="0">
                  <a:srgbClr val="303BC3">
                    <a:alpha val="80000"/>
                  </a:srgbClr>
                </a:gs>
                <a:gs pos="100000">
                  <a:srgbClr val="1C74AB">
                    <a:alpha val="80000"/>
                  </a:srgbClr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20" name="Text Placeholder 23">
            <a:extLst>
              <a:ext uri="{FF2B5EF4-FFF2-40B4-BE49-F238E27FC236}">
                <a16:creationId xmlns:a16="http://schemas.microsoft.com/office/drawing/2014/main" id="{AECCBBFA-137B-43C3-BD7D-827433018D97}"/>
              </a:ext>
            </a:extLst>
          </p:cNvPr>
          <p:cNvSpPr txBox="1">
            <a:spLocks/>
          </p:cNvSpPr>
          <p:nvPr/>
        </p:nvSpPr>
        <p:spPr>
          <a:xfrm>
            <a:off x="7505569" y="4837036"/>
            <a:ext cx="429416" cy="305853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i="1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i="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</a:t>
            </a:r>
            <a:endParaRPr lang="da-DK" sz="1500" i="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121" name="Group 48">
            <a:extLst>
              <a:ext uri="{FF2B5EF4-FFF2-40B4-BE49-F238E27FC236}">
                <a16:creationId xmlns:a16="http://schemas.microsoft.com/office/drawing/2014/main" id="{B204E4D2-F055-447E-94E6-3C92ECF17041}"/>
              </a:ext>
            </a:extLst>
          </p:cNvPr>
          <p:cNvGrpSpPr/>
          <p:nvPr/>
        </p:nvGrpSpPr>
        <p:grpSpPr>
          <a:xfrm>
            <a:off x="3999011" y="4692404"/>
            <a:ext cx="606269" cy="606269"/>
            <a:chOff x="5694361" y="1055608"/>
            <a:chExt cx="887639" cy="887639"/>
          </a:xfrm>
        </p:grpSpPr>
        <p:sp>
          <p:nvSpPr>
            <p:cNvPr id="122" name="Oval 27">
              <a:extLst>
                <a:ext uri="{FF2B5EF4-FFF2-40B4-BE49-F238E27FC236}">
                  <a16:creationId xmlns:a16="http://schemas.microsoft.com/office/drawing/2014/main" id="{8A7D0DDF-1CC9-495C-984C-A841D1F7FF7A}"/>
                </a:ext>
              </a:extLst>
            </p:cNvPr>
            <p:cNvSpPr/>
            <p:nvPr/>
          </p:nvSpPr>
          <p:spPr>
            <a:xfrm>
              <a:off x="5694361" y="1055608"/>
              <a:ext cx="887639" cy="88763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3" name="Oval 41">
              <a:extLst>
                <a:ext uri="{FF2B5EF4-FFF2-40B4-BE49-F238E27FC236}">
                  <a16:creationId xmlns:a16="http://schemas.microsoft.com/office/drawing/2014/main" id="{0585B1CD-9300-4C08-B2E1-6AE0F28BACAB}"/>
                </a:ext>
              </a:extLst>
            </p:cNvPr>
            <p:cNvSpPr/>
            <p:nvPr/>
          </p:nvSpPr>
          <p:spPr>
            <a:xfrm>
              <a:off x="5804732" y="1165979"/>
              <a:ext cx="666896" cy="666896"/>
            </a:xfrm>
            <a:prstGeom prst="ellipse">
              <a:avLst/>
            </a:prstGeom>
            <a:gradFill>
              <a:gsLst>
                <a:gs pos="0">
                  <a:srgbClr val="303BC3">
                    <a:alpha val="80000"/>
                  </a:srgbClr>
                </a:gs>
                <a:gs pos="100000">
                  <a:srgbClr val="1C74AB">
                    <a:alpha val="80000"/>
                  </a:srgbClr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24" name="Text Placeholder 23">
            <a:extLst>
              <a:ext uri="{FF2B5EF4-FFF2-40B4-BE49-F238E27FC236}">
                <a16:creationId xmlns:a16="http://schemas.microsoft.com/office/drawing/2014/main" id="{5A306132-EA6F-4558-93D9-7D3103A5E5C4}"/>
              </a:ext>
            </a:extLst>
          </p:cNvPr>
          <p:cNvSpPr txBox="1">
            <a:spLocks/>
          </p:cNvSpPr>
          <p:nvPr/>
        </p:nvSpPr>
        <p:spPr>
          <a:xfrm>
            <a:off x="4130374" y="4863213"/>
            <a:ext cx="429416" cy="305853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i="1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i="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4</a:t>
            </a:r>
            <a:endParaRPr lang="da-DK" sz="1500" i="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2AE5A2B-7798-4148-A018-9224665EE28D}"/>
              </a:ext>
            </a:extLst>
          </p:cNvPr>
          <p:cNvGrpSpPr/>
          <p:nvPr/>
        </p:nvGrpSpPr>
        <p:grpSpPr>
          <a:xfrm>
            <a:off x="677282" y="1708573"/>
            <a:ext cx="2920516" cy="1885950"/>
            <a:chOff x="677282" y="1708573"/>
            <a:chExt cx="2920516" cy="1885950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68AAFFAC-0614-4079-83FE-AEB783986610}"/>
                </a:ext>
              </a:extLst>
            </p:cNvPr>
            <p:cNvGrpSpPr/>
            <p:nvPr/>
          </p:nvGrpSpPr>
          <p:grpSpPr>
            <a:xfrm>
              <a:off x="677282" y="1708573"/>
              <a:ext cx="2920516" cy="1885950"/>
              <a:chOff x="623888" y="1435782"/>
              <a:chExt cx="3100418" cy="1885950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0F57DCE-DCE5-44F6-9652-1F70DA254182}"/>
                  </a:ext>
                </a:extLst>
              </p:cNvPr>
              <p:cNvSpPr txBox="1"/>
              <p:nvPr/>
            </p:nvSpPr>
            <p:spPr>
              <a:xfrm>
                <a:off x="623888" y="1435782"/>
                <a:ext cx="3100418" cy="1885950"/>
              </a:xfrm>
              <a:prstGeom prst="roundRect">
                <a:avLst>
                  <a:gd name="adj" fmla="val 588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indent="-457200" algn="ctr">
                  <a:lnSpc>
                    <a:spcPct val="90000"/>
                  </a:lnSpc>
                  <a:spcBef>
                    <a:spcPts val="1000"/>
                  </a:spcBef>
                  <a:buSzPct val="100000"/>
                  <a:defRPr>
                    <a:latin typeface="Segoe UI Light" panose="020B0502040204020203" pitchFamily="34" charset="0"/>
                  </a:defRPr>
                </a:lvl1pPr>
                <a:lvl2pPr marL="228600" lvl="1" indent="-228600" algn="ctr">
                  <a:lnSpc>
                    <a:spcPct val="90000"/>
                  </a:lnSpc>
                  <a:spcBef>
                    <a:spcPts val="1000"/>
                  </a:spcBef>
                  <a:buSzPct val="100000"/>
                  <a:buFont typeface="Arial" panose="020B0604020202020204" pitchFamily="34" charset="0"/>
                  <a:buChar char="•"/>
                  <a:defRPr>
                    <a:latin typeface="Segoe UI Light" panose="020B0502040204020203" pitchFamily="34" charset="0"/>
                  </a:defRPr>
                </a:lvl2pPr>
                <a:lvl3pPr marL="685800" lvl="2" indent="-228600" algn="ctr">
                  <a:lnSpc>
                    <a:spcPct val="90000"/>
                  </a:lnSpc>
                  <a:spcBef>
                    <a:spcPts val="500"/>
                  </a:spcBef>
                  <a:buSzPct val="100000"/>
                  <a:buFont typeface="Arial" panose="020B0604020202020204" pitchFamily="34" charset="0"/>
                  <a:buChar char="•"/>
                  <a:defRPr>
                    <a:latin typeface="Segoe UI Light" panose="020B0502040204020203" pitchFamily="34" charset="0"/>
                  </a:defRPr>
                </a:lvl3pPr>
                <a:lvl4pPr marL="1143000" lvl="3" indent="-228600" algn="ctr">
                  <a:lnSpc>
                    <a:spcPct val="90000"/>
                  </a:lnSpc>
                  <a:spcBef>
                    <a:spcPts val="500"/>
                  </a:spcBef>
                  <a:buSzPct val="100000"/>
                  <a:buFont typeface="Arial" panose="020B0604020202020204" pitchFamily="34" charset="0"/>
                  <a:buChar char="•"/>
                  <a:defRPr>
                    <a:latin typeface="Segoe UI Light" panose="020B0502040204020203" pitchFamily="34" charset="0"/>
                  </a:defRPr>
                </a:lvl4pPr>
                <a:lvl5pPr marL="1600200" lvl="4" indent="-228600" algn="ctr">
                  <a:lnSpc>
                    <a:spcPct val="90000"/>
                  </a:lnSpc>
                  <a:spcBef>
                    <a:spcPts val="500"/>
                  </a:spcBef>
                  <a:buSzPct val="100000"/>
                  <a:buFont typeface="Arial" panose="020B0604020202020204" pitchFamily="34" charset="0"/>
                  <a:buChar char="•"/>
                  <a:defRPr>
                    <a:latin typeface="Segoe UI Light" panose="020B0502040204020203" pitchFamily="34" charset="0"/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lvl="1" indent="0">
                  <a:buNone/>
                </a:pPr>
                <a:endParaRPr lang="en-ID">
                  <a:sym typeface="Segoe UI Light" panose="020B0502040204020203" pitchFamily="34" charset="0"/>
                </a:endParaRP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A3A3783A-57CB-491F-A5C8-3F8C0F44C4A5}"/>
                  </a:ext>
                </a:extLst>
              </p:cNvPr>
              <p:cNvGrpSpPr/>
              <p:nvPr/>
            </p:nvGrpSpPr>
            <p:grpSpPr>
              <a:xfrm>
                <a:off x="942975" y="1710259"/>
                <a:ext cx="2462245" cy="552166"/>
                <a:chOff x="942975" y="1855627"/>
                <a:chExt cx="2462245" cy="552166"/>
              </a:xfrm>
            </p:grpSpPr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77CA79E-01E9-4840-9794-E34EEAE01230}"/>
                    </a:ext>
                  </a:extLst>
                </p:cNvPr>
                <p:cNvSpPr txBox="1"/>
                <p:nvPr/>
              </p:nvSpPr>
              <p:spPr>
                <a:xfrm>
                  <a:off x="942975" y="2192349"/>
                  <a:ext cx="240703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171450" indent="-171450">
                    <a:spcAft>
                      <a:spcPts val="600"/>
                    </a:spcAft>
                    <a:buClr>
                      <a:srgbClr val="336AA8"/>
                    </a:buClr>
                    <a:buFont typeface="Arial" panose="020B0604020202020204" pitchFamily="34" charset="0"/>
                    <a:buChar char="•"/>
                  </a:pPr>
                  <a:r>
                    <a:rPr lang="ko-KR" altLang="en-US" sz="1400" dirty="0">
                      <a:latin typeface="G마켓 산스 TTF Light" panose="02000000000000000000" pitchFamily="2" charset="-127"/>
                      <a:ea typeface="G마켓 산스 TTF Light" panose="02000000000000000000" pitchFamily="2" charset="-127"/>
                    </a:rPr>
                    <a:t>영상 속에서  가격표만 식별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73A694F-B7FD-402A-8DE3-68474F687DBD}"/>
                    </a:ext>
                  </a:extLst>
                </p:cNvPr>
                <p:cNvSpPr txBox="1"/>
                <p:nvPr/>
              </p:nvSpPr>
              <p:spPr>
                <a:xfrm>
                  <a:off x="942976" y="1855627"/>
                  <a:ext cx="246224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ko-KR" altLang="en-US" dirty="0">
                      <a:solidFill>
                        <a:srgbClr val="174A90"/>
                      </a:solidFill>
                      <a:latin typeface="G마켓 산스 Medium" panose="02000000000000000000" pitchFamily="50" charset="-127"/>
                      <a:ea typeface="G마켓 산스 Medium" panose="02000000000000000000" pitchFamily="50" charset="-127"/>
                    </a:rPr>
                    <a:t>객체 인식</a:t>
                  </a:r>
                  <a:endParaRPr lang="en-US" dirty="0">
                    <a:solidFill>
                      <a:srgbClr val="174A9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endParaRPr>
                </a:p>
              </p:txBody>
            </p:sp>
          </p:grpSp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CBADB0F-EB39-494D-A4CE-5D4A9685C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8729" y="2568000"/>
              <a:ext cx="1776048" cy="356636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3CA2646-940E-40C4-9EC8-9489565557D4}"/>
              </a:ext>
            </a:extLst>
          </p:cNvPr>
          <p:cNvGrpSpPr/>
          <p:nvPr/>
        </p:nvGrpSpPr>
        <p:grpSpPr>
          <a:xfrm>
            <a:off x="661665" y="4057289"/>
            <a:ext cx="2920516" cy="1885950"/>
            <a:chOff x="661665" y="4057289"/>
            <a:chExt cx="2920516" cy="1885950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9F3C720-473D-4602-BE41-98128310D465}"/>
                </a:ext>
              </a:extLst>
            </p:cNvPr>
            <p:cNvSpPr txBox="1"/>
            <p:nvPr/>
          </p:nvSpPr>
          <p:spPr>
            <a:xfrm>
              <a:off x="661665" y="4057289"/>
              <a:ext cx="2920516" cy="1885950"/>
            </a:xfrm>
            <a:prstGeom prst="roundRect">
              <a:avLst>
                <a:gd name="adj" fmla="val 588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Segoe UI Light" panose="020B0502040204020203" pitchFamily="34" charset="0"/>
                </a:defRPr>
              </a:lvl1pPr>
              <a:lvl2pPr marL="228600" lvl="1" indent="-22860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Segoe UI Light" panose="020B0502040204020203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Segoe UI Light" panose="020B0502040204020203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Segoe UI Light" panose="020B0502040204020203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Segoe UI Light" panose="020B0502040204020203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indent="0">
                <a:buNone/>
              </a:pPr>
              <a:endParaRPr lang="en-ID">
                <a:sym typeface="Segoe UI Light" panose="020B0502040204020203" pitchFamily="34" charset="0"/>
              </a:endParaRP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B4B7CF2E-2701-4562-9F5A-173FF992989C}"/>
                </a:ext>
              </a:extLst>
            </p:cNvPr>
            <p:cNvGrpSpPr/>
            <p:nvPr/>
          </p:nvGrpSpPr>
          <p:grpSpPr>
            <a:xfrm>
              <a:off x="962237" y="4331766"/>
              <a:ext cx="2319373" cy="767609"/>
              <a:chOff x="942975" y="1855627"/>
              <a:chExt cx="2462245" cy="767609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8A004E6-5367-4541-8CDE-3CCADACFA474}"/>
                  </a:ext>
                </a:extLst>
              </p:cNvPr>
              <p:cNvSpPr txBox="1"/>
              <p:nvPr/>
            </p:nvSpPr>
            <p:spPr>
              <a:xfrm>
                <a:off x="942975" y="2192349"/>
                <a:ext cx="246224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171450" indent="-171450">
                  <a:spcAft>
                    <a:spcPts val="600"/>
                  </a:spcAft>
                  <a:buClr>
                    <a:srgbClr val="336AA8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인식한 텍스트 정보를 음성으로 안내</a:t>
                </a:r>
                <a:endParaRPr lang="en-US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EF1EBAC-454E-42A4-B2A7-E6A8308ABC63}"/>
                  </a:ext>
                </a:extLst>
              </p:cNvPr>
              <p:cNvSpPr txBox="1"/>
              <p:nvPr/>
            </p:nvSpPr>
            <p:spPr>
              <a:xfrm>
                <a:off x="942976" y="1855627"/>
                <a:ext cx="246224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ko-KR" altLang="en-US" dirty="0">
                    <a:solidFill>
                      <a:srgbClr val="174A9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음성 변환</a:t>
                </a:r>
                <a:endParaRPr lang="en-US" dirty="0">
                  <a:solidFill>
                    <a:srgbClr val="174A9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p:grpSp>
        <p:pic>
          <p:nvPicPr>
            <p:cNvPr id="1028" name="Picture 4" descr="Python] 파이썬의 함수와 파라미터 Function Parameters">
              <a:extLst>
                <a:ext uri="{FF2B5EF4-FFF2-40B4-BE49-F238E27FC236}">
                  <a16:creationId xmlns:a16="http://schemas.microsoft.com/office/drawing/2014/main" id="{F3F1E266-36CD-4410-A3AA-046B7588C9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38" t="11176" r="18824" b="18722"/>
            <a:stretch/>
          </p:blipFill>
          <p:spPr bwMode="auto">
            <a:xfrm>
              <a:off x="1091507" y="5147670"/>
              <a:ext cx="1669411" cy="562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17C3477-5E20-4D6D-B2B5-26CC1A6120C4}"/>
              </a:ext>
            </a:extLst>
          </p:cNvPr>
          <p:cNvGrpSpPr/>
          <p:nvPr/>
        </p:nvGrpSpPr>
        <p:grpSpPr>
          <a:xfrm>
            <a:off x="8327676" y="4057289"/>
            <a:ext cx="2920516" cy="1885950"/>
            <a:chOff x="8327676" y="4057289"/>
            <a:chExt cx="2920516" cy="1885950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3D96EC9-92EA-4831-9E07-8F1646FAE1B5}"/>
                </a:ext>
              </a:extLst>
            </p:cNvPr>
            <p:cNvSpPr txBox="1"/>
            <p:nvPr/>
          </p:nvSpPr>
          <p:spPr>
            <a:xfrm>
              <a:off x="8327676" y="4057289"/>
              <a:ext cx="2920516" cy="1885950"/>
            </a:xfrm>
            <a:prstGeom prst="roundRect">
              <a:avLst>
                <a:gd name="adj" fmla="val 588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Segoe UI Light" panose="020B0502040204020203" pitchFamily="34" charset="0"/>
                </a:defRPr>
              </a:lvl1pPr>
              <a:lvl2pPr marL="228600" lvl="1" indent="-22860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Segoe UI Light" panose="020B0502040204020203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Segoe UI Light" panose="020B0502040204020203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Segoe UI Light" panose="020B0502040204020203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Segoe UI Light" panose="020B0502040204020203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indent="0">
                <a:buNone/>
              </a:pPr>
              <a:endParaRPr lang="en-ID">
                <a:sym typeface="Segoe UI Light" panose="020B0502040204020203" pitchFamily="34" charset="0"/>
              </a:endParaRP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177354F9-40C1-4027-B3D8-F837327C6BDC}"/>
                </a:ext>
              </a:extLst>
            </p:cNvPr>
            <p:cNvGrpSpPr/>
            <p:nvPr/>
          </p:nvGrpSpPr>
          <p:grpSpPr>
            <a:xfrm>
              <a:off x="8628248" y="4331766"/>
              <a:ext cx="2319373" cy="844553"/>
              <a:chOff x="942975" y="1855627"/>
              <a:chExt cx="2462245" cy="844553"/>
            </a:xfrm>
          </p:grpSpPr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6D0C1D9-AF9C-444E-A416-D11CC89F2E67}"/>
                  </a:ext>
                </a:extLst>
              </p:cNvPr>
              <p:cNvSpPr txBox="1"/>
              <p:nvPr/>
            </p:nvSpPr>
            <p:spPr>
              <a:xfrm>
                <a:off x="942975" y="2192349"/>
                <a:ext cx="2462244" cy="5078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171450" indent="-171450">
                  <a:spcAft>
                    <a:spcPts val="600"/>
                  </a:spcAft>
                  <a:buClr>
                    <a:srgbClr val="336AA8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rPr>
                  <a:t>가격표 속 텍스트 인식</a:t>
                </a:r>
                <a:endParaRPr lang="en-US" altLang="ko-KR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endParaRPr>
              </a:p>
              <a:p>
                <a:pPr marL="171450" indent="-171450">
                  <a:spcAft>
                    <a:spcPts val="600"/>
                  </a:spcAft>
                  <a:buClr>
                    <a:srgbClr val="336AA8"/>
                  </a:buClr>
                  <a:buFont typeface="Arial" panose="020B0604020202020204" pitchFamily="34" charset="0"/>
                  <a:buChar char="•"/>
                </a:pPr>
                <a:endParaRPr lang="en-US" sz="14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8115BBD-2441-4AD2-8D4B-29B078643F2A}"/>
                  </a:ext>
                </a:extLst>
              </p:cNvPr>
              <p:cNvSpPr txBox="1"/>
              <p:nvPr/>
            </p:nvSpPr>
            <p:spPr>
              <a:xfrm>
                <a:off x="942976" y="1855627"/>
                <a:ext cx="246224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ko-KR" altLang="en-US" dirty="0">
                    <a:solidFill>
                      <a:srgbClr val="174A9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텍스트 인식</a:t>
                </a:r>
                <a:endParaRPr lang="en-US" dirty="0">
                  <a:solidFill>
                    <a:srgbClr val="174A9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p:grpSp>
        <p:pic>
          <p:nvPicPr>
            <p:cNvPr id="1030" name="Picture 6" descr="PyTorch tutorial distilled. Migrating from TensorFlow to PyTorch | by  Illarion Khlestov | Towards Data Science">
              <a:extLst>
                <a:ext uri="{FF2B5EF4-FFF2-40B4-BE49-F238E27FC236}">
                  <a16:creationId xmlns:a16="http://schemas.microsoft.com/office/drawing/2014/main" id="{0F761621-C87E-4F64-ACD2-DB1BCF235E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11" t="17146" r="8554" b="23082"/>
            <a:stretch/>
          </p:blipFill>
          <p:spPr bwMode="auto">
            <a:xfrm>
              <a:off x="8774623" y="4953849"/>
              <a:ext cx="1873448" cy="363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10DBD0E-51B2-4CF2-95FA-03C883F2D75C}"/>
              </a:ext>
            </a:extLst>
          </p:cNvPr>
          <p:cNvGrpSpPr/>
          <p:nvPr/>
        </p:nvGrpSpPr>
        <p:grpSpPr>
          <a:xfrm>
            <a:off x="8327676" y="1482783"/>
            <a:ext cx="2920516" cy="1885950"/>
            <a:chOff x="8327676" y="1482783"/>
            <a:chExt cx="2920516" cy="188595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C78D2CF-2C9D-4C77-B706-A47DA858FBB4}"/>
                </a:ext>
              </a:extLst>
            </p:cNvPr>
            <p:cNvGrpSpPr/>
            <p:nvPr/>
          </p:nvGrpSpPr>
          <p:grpSpPr>
            <a:xfrm>
              <a:off x="8327676" y="1482783"/>
              <a:ext cx="2920516" cy="1885950"/>
              <a:chOff x="623888" y="1435782"/>
              <a:chExt cx="3100418" cy="1885950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680794C-053C-4720-8685-EA1ED3852CCB}"/>
                  </a:ext>
                </a:extLst>
              </p:cNvPr>
              <p:cNvSpPr txBox="1"/>
              <p:nvPr/>
            </p:nvSpPr>
            <p:spPr>
              <a:xfrm>
                <a:off x="623888" y="1435782"/>
                <a:ext cx="3100418" cy="1885950"/>
              </a:xfrm>
              <a:prstGeom prst="roundRect">
                <a:avLst>
                  <a:gd name="adj" fmla="val 588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indent="-457200" algn="ctr">
                  <a:lnSpc>
                    <a:spcPct val="90000"/>
                  </a:lnSpc>
                  <a:spcBef>
                    <a:spcPts val="1000"/>
                  </a:spcBef>
                  <a:buSzPct val="100000"/>
                  <a:defRPr>
                    <a:latin typeface="Segoe UI Light" panose="020B0502040204020203" pitchFamily="34" charset="0"/>
                  </a:defRPr>
                </a:lvl1pPr>
                <a:lvl2pPr marL="228600" lvl="1" indent="-228600" algn="ctr">
                  <a:lnSpc>
                    <a:spcPct val="90000"/>
                  </a:lnSpc>
                  <a:spcBef>
                    <a:spcPts val="1000"/>
                  </a:spcBef>
                  <a:buSzPct val="100000"/>
                  <a:buFont typeface="Arial" panose="020B0604020202020204" pitchFamily="34" charset="0"/>
                  <a:buChar char="•"/>
                  <a:defRPr>
                    <a:latin typeface="Segoe UI Light" panose="020B0502040204020203" pitchFamily="34" charset="0"/>
                  </a:defRPr>
                </a:lvl2pPr>
                <a:lvl3pPr marL="685800" lvl="2" indent="-228600" algn="ctr">
                  <a:lnSpc>
                    <a:spcPct val="90000"/>
                  </a:lnSpc>
                  <a:spcBef>
                    <a:spcPts val="500"/>
                  </a:spcBef>
                  <a:buSzPct val="100000"/>
                  <a:buFont typeface="Arial" panose="020B0604020202020204" pitchFamily="34" charset="0"/>
                  <a:buChar char="•"/>
                  <a:defRPr>
                    <a:latin typeface="Segoe UI Light" panose="020B0502040204020203" pitchFamily="34" charset="0"/>
                  </a:defRPr>
                </a:lvl3pPr>
                <a:lvl4pPr marL="1143000" lvl="3" indent="-228600" algn="ctr">
                  <a:lnSpc>
                    <a:spcPct val="90000"/>
                  </a:lnSpc>
                  <a:spcBef>
                    <a:spcPts val="500"/>
                  </a:spcBef>
                  <a:buSzPct val="100000"/>
                  <a:buFont typeface="Arial" panose="020B0604020202020204" pitchFamily="34" charset="0"/>
                  <a:buChar char="•"/>
                  <a:defRPr>
                    <a:latin typeface="Segoe UI Light" panose="020B0502040204020203" pitchFamily="34" charset="0"/>
                  </a:defRPr>
                </a:lvl4pPr>
                <a:lvl5pPr marL="1600200" lvl="4" indent="-228600" algn="ctr">
                  <a:lnSpc>
                    <a:spcPct val="90000"/>
                  </a:lnSpc>
                  <a:spcBef>
                    <a:spcPts val="500"/>
                  </a:spcBef>
                  <a:buSzPct val="100000"/>
                  <a:buFont typeface="Arial" panose="020B0604020202020204" pitchFamily="34" charset="0"/>
                  <a:buChar char="•"/>
                  <a:defRPr>
                    <a:latin typeface="Segoe UI Light" panose="020B0502040204020203" pitchFamily="34" charset="0"/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lvl="1" indent="0">
                  <a:buNone/>
                </a:pPr>
                <a:endParaRPr lang="en-ID" dirty="0">
                  <a:sym typeface="Segoe UI Light" panose="020B0502040204020203" pitchFamily="34" charset="0"/>
                </a:endParaRPr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586B0CE4-C173-4B35-8234-3207BC29F91F}"/>
                  </a:ext>
                </a:extLst>
              </p:cNvPr>
              <p:cNvGrpSpPr/>
              <p:nvPr/>
            </p:nvGrpSpPr>
            <p:grpSpPr>
              <a:xfrm>
                <a:off x="942975" y="1710259"/>
                <a:ext cx="2462245" cy="767609"/>
                <a:chOff x="942975" y="1855627"/>
                <a:chExt cx="2462245" cy="767609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A8D19692-AFA4-46AF-B443-3463822D4F75}"/>
                    </a:ext>
                  </a:extLst>
                </p:cNvPr>
                <p:cNvSpPr txBox="1"/>
                <p:nvPr/>
              </p:nvSpPr>
              <p:spPr>
                <a:xfrm>
                  <a:off x="942975" y="2192349"/>
                  <a:ext cx="2462244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171450" indent="-171450">
                    <a:spcAft>
                      <a:spcPts val="600"/>
                    </a:spcAft>
                    <a:buClr>
                      <a:srgbClr val="336AA8"/>
                    </a:buClr>
                    <a:buFont typeface="Arial" panose="020B0604020202020204" pitchFamily="34" charset="0"/>
                    <a:buChar char="•"/>
                  </a:pPr>
                  <a:r>
                    <a:rPr lang="ko-KR" altLang="en-US" sz="1400" dirty="0">
                      <a:latin typeface="G마켓 산스 TTF Light" panose="02000000000000000000" pitchFamily="2" charset="-127"/>
                      <a:ea typeface="G마켓 산스 TTF Light" panose="02000000000000000000" pitchFamily="2" charset="-127"/>
                    </a:rPr>
                    <a:t>식별한 가격표 안의 텍스트 영역 인식</a:t>
                  </a:r>
                  <a:endParaRPr lang="en-US" sz="1400" dirty="0">
                    <a:latin typeface="G마켓 산스 TTF Light" panose="02000000000000000000" pitchFamily="2" charset="-127"/>
                    <a:ea typeface="G마켓 산스 TTF Light" panose="02000000000000000000" pitchFamily="2" charset="-127"/>
                  </a:endParaRP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1F5D8FEA-452A-416A-B6F0-B62F54ECBC18}"/>
                    </a:ext>
                  </a:extLst>
                </p:cNvPr>
                <p:cNvSpPr txBox="1"/>
                <p:nvPr/>
              </p:nvSpPr>
              <p:spPr>
                <a:xfrm>
                  <a:off x="942976" y="1855627"/>
                  <a:ext cx="246224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ko-KR" altLang="en-US" dirty="0">
                      <a:solidFill>
                        <a:srgbClr val="174A90"/>
                      </a:solidFill>
                      <a:latin typeface="G마켓 산스 Medium" panose="02000000000000000000" pitchFamily="50" charset="-127"/>
                      <a:ea typeface="G마켓 산스 Medium" panose="02000000000000000000" pitchFamily="50" charset="-127"/>
                    </a:rPr>
                    <a:t>텍스트 영역 인식</a:t>
                  </a:r>
                  <a:endParaRPr lang="en-US" dirty="0">
                    <a:solidFill>
                      <a:srgbClr val="174A9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endParaRPr>
                </a:p>
              </p:txBody>
            </p:sp>
          </p:grpSp>
        </p:grpSp>
        <p:pic>
          <p:nvPicPr>
            <p:cNvPr id="1032" name="Picture 8" descr="LINE Unveils Cloud AI 'Clova' at Mobile World Congress | LINE Corporation |  News">
              <a:extLst>
                <a:ext uri="{FF2B5EF4-FFF2-40B4-BE49-F238E27FC236}">
                  <a16:creationId xmlns:a16="http://schemas.microsoft.com/office/drawing/2014/main" id="{98370665-D47B-4412-BB9A-2C965E9B79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91"/>
            <a:stretch/>
          </p:blipFill>
          <p:spPr bwMode="auto">
            <a:xfrm>
              <a:off x="8774623" y="2515908"/>
              <a:ext cx="1338719" cy="510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02566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그룹 73">
            <a:extLst>
              <a:ext uri="{FF2B5EF4-FFF2-40B4-BE49-F238E27FC236}">
                <a16:creationId xmlns:a16="http://schemas.microsoft.com/office/drawing/2014/main" id="{B4094B36-2341-4B5D-867E-587030D24ED6}"/>
              </a:ext>
            </a:extLst>
          </p:cNvPr>
          <p:cNvGrpSpPr/>
          <p:nvPr/>
        </p:nvGrpSpPr>
        <p:grpSpPr>
          <a:xfrm>
            <a:off x="6877851" y="1898489"/>
            <a:ext cx="2284232" cy="2969627"/>
            <a:chOff x="6877851" y="1808177"/>
            <a:chExt cx="2284232" cy="2969627"/>
          </a:xfrm>
        </p:grpSpPr>
        <p:pic>
          <p:nvPicPr>
            <p:cNvPr id="67" name="그래픽 66" descr="오른쪽 화살표 윤곽선">
              <a:extLst>
                <a:ext uri="{FF2B5EF4-FFF2-40B4-BE49-F238E27FC236}">
                  <a16:creationId xmlns:a16="http://schemas.microsoft.com/office/drawing/2014/main" id="{4F4F5B77-FE39-4BD5-8574-FA30DEC7E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7838793" y="3529233"/>
              <a:ext cx="366415" cy="497110"/>
            </a:xfrm>
            <a:prstGeom prst="rect">
              <a:avLst/>
            </a:prstGeom>
          </p:spPr>
        </p:pic>
        <p:pic>
          <p:nvPicPr>
            <p:cNvPr id="1026" name="Picture 2" descr="소스 이미지 보기">
              <a:extLst>
                <a:ext uri="{FF2B5EF4-FFF2-40B4-BE49-F238E27FC236}">
                  <a16:creationId xmlns:a16="http://schemas.microsoft.com/office/drawing/2014/main" id="{F662E883-7F7B-403A-A60B-B99347A2D9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0764" y="3014654"/>
              <a:ext cx="1202129" cy="470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그래픽 30" descr="오른쪽 화살표 윤곽선">
              <a:extLst>
                <a:ext uri="{FF2B5EF4-FFF2-40B4-BE49-F238E27FC236}">
                  <a16:creationId xmlns:a16="http://schemas.microsoft.com/office/drawing/2014/main" id="{45EED513-5B64-479B-8617-609659FDB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7838793" y="2167941"/>
              <a:ext cx="366415" cy="497110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042CAABC-1B7C-4DB1-8917-51D7B948A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96735" y="4421168"/>
              <a:ext cx="1776048" cy="356636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5BB8A7F-2B43-481E-A9B2-2AFC8BFE4FA5}"/>
                </a:ext>
              </a:extLst>
            </p:cNvPr>
            <p:cNvSpPr txBox="1"/>
            <p:nvPr/>
          </p:nvSpPr>
          <p:spPr>
            <a:xfrm>
              <a:off x="6891746" y="1808177"/>
              <a:ext cx="226050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  <a:cs typeface="Segoe UI Light" panose="020B0502040204020203" pitchFamily="34" charset="0"/>
                </a:rPr>
                <a:t>가격표 이미지 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  <a:cs typeface="Segoe UI Light" panose="020B0502040204020203" pitchFamily="34" charset="0"/>
                </a:rPr>
                <a:t>2477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  <a:cs typeface="Segoe UI Light" panose="020B0502040204020203" pitchFamily="34" charset="0"/>
                </a:rPr>
                <a:t>장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  <a:cs typeface="Segoe UI Light" panose="020B0502040204020203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BEEBBD0-49E2-4C63-9158-9A0F12C31105}"/>
                </a:ext>
              </a:extLst>
            </p:cNvPr>
            <p:cNvSpPr txBox="1"/>
            <p:nvPr/>
          </p:nvSpPr>
          <p:spPr>
            <a:xfrm>
              <a:off x="6901575" y="2733355"/>
              <a:ext cx="226050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ko-KR" alt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  <a:cs typeface="Segoe UI Light" panose="020B0502040204020203" pitchFamily="34" charset="0"/>
                </a:rPr>
                <a:t>라벨링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  <a:cs typeface="Segoe UI Light" panose="020B0502040204020203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B66FE29-9CAB-46DC-9518-B7293E6B317A}"/>
                </a:ext>
              </a:extLst>
            </p:cNvPr>
            <p:cNvSpPr txBox="1"/>
            <p:nvPr/>
          </p:nvSpPr>
          <p:spPr>
            <a:xfrm>
              <a:off x="6877851" y="4093159"/>
              <a:ext cx="226050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ko-KR" alt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G마켓 산스 Light" panose="02000000000000000000" pitchFamily="50" charset="-127"/>
                  <a:ea typeface="G마켓 산스 Light" panose="02000000000000000000" pitchFamily="50" charset="-127"/>
                  <a:cs typeface="Segoe UI Light" panose="020B0502040204020203" pitchFamily="34" charset="0"/>
                </a:rPr>
                <a:t>데이터 학습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  <a:cs typeface="Segoe UI Light" panose="020B0502040204020203" pitchFamily="34" charset="0"/>
              </a:endParaRPr>
            </a:p>
          </p:txBody>
        </p:sp>
      </p:grpSp>
      <p:sp>
        <p:nvSpPr>
          <p:cNvPr id="66" name="Rectangle: Top Corners Rounded 1">
            <a:extLst>
              <a:ext uri="{FF2B5EF4-FFF2-40B4-BE49-F238E27FC236}">
                <a16:creationId xmlns:a16="http://schemas.microsoft.com/office/drawing/2014/main" id="{6ACF65F3-4807-4F60-A184-6FC7A2B75F4B}"/>
              </a:ext>
            </a:extLst>
          </p:cNvPr>
          <p:cNvSpPr/>
          <p:nvPr/>
        </p:nvSpPr>
        <p:spPr>
          <a:xfrm rot="5400000" flipH="1">
            <a:off x="2531929" y="3022202"/>
            <a:ext cx="930539" cy="59944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: Top Corners Rounded 1">
            <a:extLst>
              <a:ext uri="{FF2B5EF4-FFF2-40B4-BE49-F238E27FC236}">
                <a16:creationId xmlns:a16="http://schemas.microsoft.com/office/drawing/2014/main" id="{9EADA5DC-A7CA-4626-BB8A-4B050A100B3D}"/>
              </a:ext>
            </a:extLst>
          </p:cNvPr>
          <p:cNvSpPr/>
          <p:nvPr/>
        </p:nvSpPr>
        <p:spPr>
          <a:xfrm rot="10800000" flipH="1">
            <a:off x="4361429" y="-1"/>
            <a:ext cx="836335" cy="600278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: Top Corners Rounded 1">
            <a:extLst>
              <a:ext uri="{FF2B5EF4-FFF2-40B4-BE49-F238E27FC236}">
                <a16:creationId xmlns:a16="http://schemas.microsoft.com/office/drawing/2014/main" id="{7FE882E8-F9FA-411C-8638-B5C84F106017}"/>
              </a:ext>
            </a:extLst>
          </p:cNvPr>
          <p:cNvSpPr/>
          <p:nvPr/>
        </p:nvSpPr>
        <p:spPr>
          <a:xfrm rot="10800000" flipH="1">
            <a:off x="-1" y="0"/>
            <a:ext cx="4340750" cy="5994400"/>
          </a:xfrm>
          <a:prstGeom prst="round2SameRect">
            <a:avLst>
              <a:gd name="adj1" fmla="val 7777"/>
              <a:gd name="adj2" fmla="val 0"/>
            </a:avLst>
          </a:prstGeom>
          <a:solidFill>
            <a:srgbClr val="567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62359EA-9B34-4F42-9C39-CDB9D7DE2FD4}"/>
              </a:ext>
            </a:extLst>
          </p:cNvPr>
          <p:cNvCxnSpPr>
            <a:cxnSpLocks/>
          </p:cNvCxnSpPr>
          <p:nvPr/>
        </p:nvCxnSpPr>
        <p:spPr>
          <a:xfrm>
            <a:off x="464422" y="3954952"/>
            <a:ext cx="410149" cy="0"/>
          </a:xfrm>
          <a:prstGeom prst="line">
            <a:avLst/>
          </a:prstGeom>
          <a:ln w="38100">
            <a:solidFill>
              <a:srgbClr val="01BA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5FD52BC-18E2-40EE-B452-98F35A86E03C}"/>
              </a:ext>
            </a:extLst>
          </p:cNvPr>
          <p:cNvGrpSpPr/>
          <p:nvPr/>
        </p:nvGrpSpPr>
        <p:grpSpPr>
          <a:xfrm>
            <a:off x="11404996" y="0"/>
            <a:ext cx="183357" cy="6858000"/>
            <a:chOff x="11404996" y="0"/>
            <a:chExt cx="18335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668FB8A-4996-4A83-8504-7DA5AF2EFCC7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75" y="0"/>
              <a:ext cx="0" cy="277368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CC557B7-8116-4488-A43F-2B032D9E7168}"/>
                </a:ext>
              </a:extLst>
            </p:cNvPr>
            <p:cNvGrpSpPr/>
            <p:nvPr/>
          </p:nvGrpSpPr>
          <p:grpSpPr>
            <a:xfrm>
              <a:off x="11404996" y="3099991"/>
              <a:ext cx="183357" cy="658019"/>
              <a:chOff x="11404996" y="2428874"/>
              <a:chExt cx="183357" cy="658019"/>
            </a:xfrm>
          </p:grpSpPr>
          <p:sp>
            <p:nvSpPr>
              <p:cNvPr id="14" name="Multiplication Sign 13">
                <a:extLst>
                  <a:ext uri="{FF2B5EF4-FFF2-40B4-BE49-F238E27FC236}">
                    <a16:creationId xmlns:a16="http://schemas.microsoft.com/office/drawing/2014/main" id="{17E66F33-6203-48FD-BF99-E7ADE1E0EC99}"/>
                  </a:ext>
                </a:extLst>
              </p:cNvPr>
              <p:cNvSpPr/>
              <p:nvPr/>
            </p:nvSpPr>
            <p:spPr>
              <a:xfrm>
                <a:off x="11404996" y="2428874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01BA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5" name="Multiplication Sign 14">
                <a:extLst>
                  <a:ext uri="{FF2B5EF4-FFF2-40B4-BE49-F238E27FC236}">
                    <a16:creationId xmlns:a16="http://schemas.microsoft.com/office/drawing/2014/main" id="{C4F1955E-C9DA-44E8-A4C1-ECBB04B487A2}"/>
                  </a:ext>
                </a:extLst>
              </p:cNvPr>
              <p:cNvSpPr/>
              <p:nvPr/>
            </p:nvSpPr>
            <p:spPr>
              <a:xfrm>
                <a:off x="11404996" y="2666205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01BA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6" name="Multiplication Sign 15">
                <a:extLst>
                  <a:ext uri="{FF2B5EF4-FFF2-40B4-BE49-F238E27FC236}">
                    <a16:creationId xmlns:a16="http://schemas.microsoft.com/office/drawing/2014/main" id="{8FF52715-538B-4C86-95F0-B1CD60846308}"/>
                  </a:ext>
                </a:extLst>
              </p:cNvPr>
              <p:cNvSpPr/>
              <p:nvPr/>
            </p:nvSpPr>
            <p:spPr>
              <a:xfrm>
                <a:off x="11404996" y="2903536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01BA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F73A27-CB33-41FF-87D8-2B4A9AFB3C08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75" y="4084323"/>
              <a:ext cx="0" cy="277367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itle 20">
            <a:extLst>
              <a:ext uri="{FF2B5EF4-FFF2-40B4-BE49-F238E27FC236}">
                <a16:creationId xmlns:a16="http://schemas.microsoft.com/office/drawing/2014/main" id="{D050B267-22CA-441B-AAFA-F20562546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827" y="3065246"/>
            <a:ext cx="2410738" cy="490904"/>
          </a:xfrm>
        </p:spPr>
        <p:txBody>
          <a:bodyPr/>
          <a:lstStyle/>
          <a:p>
            <a:r>
              <a:rPr lang="ko-KR" altLang="en-US" b="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객체 인식</a:t>
            </a:r>
            <a:endParaRPr lang="en-ID" b="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1A060B8B-CF75-4B79-9CAA-E8589A9C4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566289" y="488289"/>
            <a:ext cx="404634" cy="365125"/>
          </a:xfrm>
        </p:spPr>
        <p:txBody>
          <a:bodyPr/>
          <a:lstStyle/>
          <a:p>
            <a:fld id="{37CE7898-EE3A-4743-8F0E-8BEC76D3AF3F}" type="slidenum">
              <a:rPr lang="en-ID" smtClean="0"/>
              <a:t>8</a:t>
            </a:fld>
            <a:endParaRPr lang="en-ID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0E0422C-8394-43DA-94D3-F86EC95999C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88189" y="3544837"/>
            <a:ext cx="2594754" cy="348557"/>
          </a:xfrm>
        </p:spPr>
        <p:txBody>
          <a:bodyPr/>
          <a:lstStyle/>
          <a:p>
            <a:r>
              <a:rPr lang="ko-KR" altLang="en-US" sz="1800" i="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가격표 인식</a:t>
            </a:r>
            <a:endParaRPr lang="da-DK" sz="1800" i="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28" name="그림 27" descr="텍스트, 매점, 판매이(가) 표시된 사진&#10;&#10;자동 생성된 설명">
            <a:extLst>
              <a:ext uri="{FF2B5EF4-FFF2-40B4-BE49-F238E27FC236}">
                <a16:creationId xmlns:a16="http://schemas.microsoft.com/office/drawing/2014/main" id="{6876B711-6695-499F-8E0A-E9E54298E4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21"/>
          <a:stretch/>
        </p:blipFill>
        <p:spPr>
          <a:xfrm>
            <a:off x="21114" y="12370"/>
            <a:ext cx="4319635" cy="2761310"/>
          </a:xfrm>
          <a:prstGeom prst="rect">
            <a:avLst/>
          </a:prstGeom>
        </p:spPr>
      </p:pic>
      <p:pic>
        <p:nvPicPr>
          <p:cNvPr id="8" name="그래픽 7" descr="전구와 연필 단색으로 채워진">
            <a:extLst>
              <a:ext uri="{FF2B5EF4-FFF2-40B4-BE49-F238E27FC236}">
                <a16:creationId xmlns:a16="http://schemas.microsoft.com/office/drawing/2014/main" id="{5F316223-7CDF-4B9E-80BF-C639FED7F3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99820" y="257493"/>
            <a:ext cx="1506665" cy="1506665"/>
          </a:xfrm>
          <a:prstGeom prst="rect">
            <a:avLst/>
          </a:prstGeom>
        </p:spPr>
      </p:pic>
      <p:grpSp>
        <p:nvGrpSpPr>
          <p:cNvPr id="72" name="그룹 71">
            <a:extLst>
              <a:ext uri="{FF2B5EF4-FFF2-40B4-BE49-F238E27FC236}">
                <a16:creationId xmlns:a16="http://schemas.microsoft.com/office/drawing/2014/main" id="{1EE0824B-E8BC-490F-A519-579D63F89C3C}"/>
              </a:ext>
            </a:extLst>
          </p:cNvPr>
          <p:cNvGrpSpPr/>
          <p:nvPr/>
        </p:nvGrpSpPr>
        <p:grpSpPr>
          <a:xfrm>
            <a:off x="5155045" y="910719"/>
            <a:ext cx="5753566" cy="5041624"/>
            <a:chOff x="5145217" y="1085245"/>
            <a:chExt cx="5753566" cy="5041624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34E8EA17-448D-4B16-8B45-66EEC3FA1FF3}"/>
                </a:ext>
              </a:extLst>
            </p:cNvPr>
            <p:cNvGrpSpPr/>
            <p:nvPr/>
          </p:nvGrpSpPr>
          <p:grpSpPr>
            <a:xfrm>
              <a:off x="5145217" y="1085245"/>
              <a:ext cx="5753566" cy="5041624"/>
              <a:chOff x="4934442" y="579179"/>
              <a:chExt cx="5753566" cy="5041624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7D732E5-6242-4ECD-9D6E-E3000E13516E}"/>
                  </a:ext>
                </a:extLst>
              </p:cNvPr>
              <p:cNvSpPr txBox="1"/>
              <p:nvPr/>
            </p:nvSpPr>
            <p:spPr>
              <a:xfrm flipV="1">
                <a:off x="4934442" y="579179"/>
                <a:ext cx="5753566" cy="5041624"/>
              </a:xfrm>
              <a:prstGeom prst="round1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/>
                <a:lvl2pPr marL="228600" lvl="1" indent="-228600" algn="ctr">
                  <a:lnSpc>
                    <a:spcPct val="90000"/>
                  </a:lnSpc>
                  <a:spcBef>
                    <a:spcPts val="1000"/>
                  </a:spcBef>
                  <a:buSzPct val="100000"/>
                  <a:buFont typeface="Arial" panose="020B0604020202020204" pitchFamily="34" charset="0"/>
                  <a:buChar char="•"/>
                  <a:defRPr>
                    <a:latin typeface="Calibri" panose="020F0502020204030204" pitchFamily="34" charset="0"/>
                  </a:defRPr>
                </a:lvl2pPr>
                <a:lvl3pPr marL="685800" lvl="2" indent="-228600" algn="ctr">
                  <a:lnSpc>
                    <a:spcPct val="90000"/>
                  </a:lnSpc>
                  <a:spcBef>
                    <a:spcPts val="500"/>
                  </a:spcBef>
                  <a:buSzPct val="100000"/>
                  <a:buFont typeface="Arial" panose="020B0604020202020204" pitchFamily="34" charset="0"/>
                  <a:buChar char="•"/>
                  <a:defRPr>
                    <a:latin typeface="Calibri" panose="020F0502020204030204" pitchFamily="34" charset="0"/>
                  </a:defRPr>
                </a:lvl3pPr>
                <a:lvl4pPr marL="1143000" lvl="3" indent="-228600" algn="ctr">
                  <a:lnSpc>
                    <a:spcPct val="90000"/>
                  </a:lnSpc>
                  <a:spcBef>
                    <a:spcPts val="500"/>
                  </a:spcBef>
                  <a:buSzPct val="100000"/>
                  <a:buFont typeface="Arial" panose="020B0604020202020204" pitchFamily="34" charset="0"/>
                  <a:buChar char="•"/>
                  <a:defRPr>
                    <a:latin typeface="Calibri" panose="020F0502020204030204" pitchFamily="34" charset="0"/>
                  </a:defRPr>
                </a:lvl4pPr>
                <a:lvl5pPr marL="1600200" lvl="4" indent="-228600" algn="ctr">
                  <a:lnSpc>
                    <a:spcPct val="90000"/>
                  </a:lnSpc>
                  <a:spcBef>
                    <a:spcPts val="500"/>
                  </a:spcBef>
                  <a:buSzPct val="100000"/>
                  <a:buFont typeface="Arial" panose="020B0604020202020204" pitchFamily="34" charset="0"/>
                  <a:buChar char="•"/>
                  <a:defRPr>
                    <a:latin typeface="Calibri" panose="020F0502020204030204" pitchFamily="34" charset="0"/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lvl="1"/>
                <a:endParaRPr lang="en-ID" dirty="0">
                  <a:sym typeface="Calibri" panose="020F0502020204030204" pitchFamily="34" charset="0"/>
                </a:endParaRPr>
              </a:p>
            </p:txBody>
          </p:sp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64A14834-17B7-4CC1-9271-5976853F0B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r="55228" b="13958"/>
              <a:stretch/>
            </p:blipFill>
            <p:spPr>
              <a:xfrm>
                <a:off x="5191688" y="1330631"/>
                <a:ext cx="2327355" cy="2630395"/>
              </a:xfrm>
              <a:prstGeom prst="rect">
                <a:avLst/>
              </a:prstGeom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9541912-DC9F-4822-ABA3-25A0382D8DE7}"/>
                  </a:ext>
                </a:extLst>
              </p:cNvPr>
              <p:cNvSpPr txBox="1"/>
              <p:nvPr/>
            </p:nvSpPr>
            <p:spPr>
              <a:xfrm>
                <a:off x="5732302" y="4178318"/>
                <a:ext cx="158364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cs typeface="Segoe UI Light" panose="020B0502040204020203" pitchFamily="34" charset="0"/>
                  </a:rPr>
                  <a:t>정확도</a:t>
                </a:r>
                <a:endPara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Segoe UI Light" panose="020B0502040204020203" pitchFamily="34" charset="0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259216D-DA19-4450-9640-96EC79B3C9D8}"/>
                  </a:ext>
                </a:extLst>
              </p:cNvPr>
              <p:cNvSpPr txBox="1"/>
              <p:nvPr/>
            </p:nvSpPr>
            <p:spPr>
              <a:xfrm>
                <a:off x="8525296" y="4178318"/>
                <a:ext cx="15836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G마켓 산스 Medium" panose="02000000000000000000" pitchFamily="50" charset="-127"/>
                    <a:ea typeface="G마켓 산스 Medium" panose="02000000000000000000" pitchFamily="50" charset="-127"/>
                    <a:cs typeface="Segoe UI Light" panose="020B0502040204020203" pitchFamily="34" charset="0"/>
                  </a:rPr>
                  <a:t>손실 값</a:t>
                </a:r>
                <a:endPara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Segoe UI Light" panose="020B0502040204020203" pitchFamily="34" charset="0"/>
                </a:endParaRPr>
              </a:p>
            </p:txBody>
          </p:sp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DBA0C735-AA5E-4FAD-82F5-83BBCF2D2C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51021" b="13958"/>
              <a:stretch/>
            </p:blipFill>
            <p:spPr>
              <a:xfrm>
                <a:off x="7943216" y="1329358"/>
                <a:ext cx="2546049" cy="2630395"/>
              </a:xfrm>
              <a:prstGeom prst="rect">
                <a:avLst/>
              </a:prstGeom>
            </p:spPr>
          </p:pic>
        </p:grpSp>
        <p:cxnSp>
          <p:nvCxnSpPr>
            <p:cNvPr id="70" name="Straight Connector 8">
              <a:extLst>
                <a:ext uri="{FF2B5EF4-FFF2-40B4-BE49-F238E27FC236}">
                  <a16:creationId xmlns:a16="http://schemas.microsoft.com/office/drawing/2014/main" id="{994D2008-89B9-404F-9D30-69CF38AACBD6}"/>
                </a:ext>
              </a:extLst>
            </p:cNvPr>
            <p:cNvCxnSpPr>
              <a:cxnSpLocks/>
            </p:cNvCxnSpPr>
            <p:nvPr/>
          </p:nvCxnSpPr>
          <p:spPr>
            <a:xfrm>
              <a:off x="6467275" y="5063396"/>
              <a:ext cx="535246" cy="0"/>
            </a:xfrm>
            <a:prstGeom prst="line">
              <a:avLst/>
            </a:prstGeom>
            <a:ln w="38100">
              <a:solidFill>
                <a:srgbClr val="01BA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8">
              <a:extLst>
                <a:ext uri="{FF2B5EF4-FFF2-40B4-BE49-F238E27FC236}">
                  <a16:creationId xmlns:a16="http://schemas.microsoft.com/office/drawing/2014/main" id="{262C57D9-8AF1-4A7D-8BBC-3F87934C1129}"/>
                </a:ext>
              </a:extLst>
            </p:cNvPr>
            <p:cNvCxnSpPr>
              <a:cxnSpLocks/>
            </p:cNvCxnSpPr>
            <p:nvPr/>
          </p:nvCxnSpPr>
          <p:spPr>
            <a:xfrm>
              <a:off x="9250398" y="5081550"/>
              <a:ext cx="535246" cy="0"/>
            </a:xfrm>
            <a:prstGeom prst="line">
              <a:avLst/>
            </a:prstGeom>
            <a:ln w="38100">
              <a:solidFill>
                <a:srgbClr val="01BA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Connector 8">
            <a:extLst>
              <a:ext uri="{FF2B5EF4-FFF2-40B4-BE49-F238E27FC236}">
                <a16:creationId xmlns:a16="http://schemas.microsoft.com/office/drawing/2014/main" id="{EF33C4F6-784A-42DC-B0D4-9F07E787EDD0}"/>
              </a:ext>
            </a:extLst>
          </p:cNvPr>
          <p:cNvCxnSpPr>
            <a:cxnSpLocks/>
          </p:cNvCxnSpPr>
          <p:nvPr/>
        </p:nvCxnSpPr>
        <p:spPr>
          <a:xfrm>
            <a:off x="5177248" y="1152639"/>
            <a:ext cx="1105913" cy="0"/>
          </a:xfrm>
          <a:prstGeom prst="line">
            <a:avLst/>
          </a:prstGeom>
          <a:ln w="38100">
            <a:solidFill>
              <a:srgbClr val="01BA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le 4">
            <a:extLst>
              <a:ext uri="{FF2B5EF4-FFF2-40B4-BE49-F238E27FC236}">
                <a16:creationId xmlns:a16="http://schemas.microsoft.com/office/drawing/2014/main" id="{477B536F-CC26-43FD-AACE-83F7A34A355E}"/>
              </a:ext>
            </a:extLst>
          </p:cNvPr>
          <p:cNvSpPr txBox="1">
            <a:spLocks/>
          </p:cNvSpPr>
          <p:nvPr/>
        </p:nvSpPr>
        <p:spPr>
          <a:xfrm>
            <a:off x="5020153" y="588556"/>
            <a:ext cx="2658829" cy="5087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D" sz="4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icrosoft GothicNeo" panose="020B0500000101010101" pitchFamily="50" charset="-127"/>
              </a:rPr>
              <a:t>영상 속에서 가격표 인식</a:t>
            </a:r>
            <a:endParaRPr lang="en-US" altLang="ko-KR" sz="1800" b="0" dirty="0"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64616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: Top Corners Rounded 1">
            <a:extLst>
              <a:ext uri="{FF2B5EF4-FFF2-40B4-BE49-F238E27FC236}">
                <a16:creationId xmlns:a16="http://schemas.microsoft.com/office/drawing/2014/main" id="{6ACF65F3-4807-4F60-A184-6FC7A2B75F4B}"/>
              </a:ext>
            </a:extLst>
          </p:cNvPr>
          <p:cNvSpPr/>
          <p:nvPr/>
        </p:nvSpPr>
        <p:spPr>
          <a:xfrm rot="5400000" flipH="1">
            <a:off x="2531929" y="3022202"/>
            <a:ext cx="930539" cy="59944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: Top Corners Rounded 1">
            <a:extLst>
              <a:ext uri="{FF2B5EF4-FFF2-40B4-BE49-F238E27FC236}">
                <a16:creationId xmlns:a16="http://schemas.microsoft.com/office/drawing/2014/main" id="{9EADA5DC-A7CA-4626-BB8A-4B050A100B3D}"/>
              </a:ext>
            </a:extLst>
          </p:cNvPr>
          <p:cNvSpPr/>
          <p:nvPr/>
        </p:nvSpPr>
        <p:spPr>
          <a:xfrm rot="10800000" flipH="1">
            <a:off x="4361429" y="-1"/>
            <a:ext cx="836335" cy="600278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: Top Corners Rounded 1">
            <a:extLst>
              <a:ext uri="{FF2B5EF4-FFF2-40B4-BE49-F238E27FC236}">
                <a16:creationId xmlns:a16="http://schemas.microsoft.com/office/drawing/2014/main" id="{7FE882E8-F9FA-411C-8638-B5C84F106017}"/>
              </a:ext>
            </a:extLst>
          </p:cNvPr>
          <p:cNvSpPr/>
          <p:nvPr/>
        </p:nvSpPr>
        <p:spPr>
          <a:xfrm rot="10800000" flipH="1">
            <a:off x="-1" y="0"/>
            <a:ext cx="4340750" cy="5994400"/>
          </a:xfrm>
          <a:prstGeom prst="round2SameRect">
            <a:avLst>
              <a:gd name="adj1" fmla="val 7777"/>
              <a:gd name="adj2" fmla="val 0"/>
            </a:avLst>
          </a:prstGeom>
          <a:solidFill>
            <a:srgbClr val="567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62359EA-9B34-4F42-9C39-CDB9D7DE2FD4}"/>
              </a:ext>
            </a:extLst>
          </p:cNvPr>
          <p:cNvCxnSpPr>
            <a:cxnSpLocks/>
          </p:cNvCxnSpPr>
          <p:nvPr/>
        </p:nvCxnSpPr>
        <p:spPr>
          <a:xfrm>
            <a:off x="464422" y="3954952"/>
            <a:ext cx="410149" cy="0"/>
          </a:xfrm>
          <a:prstGeom prst="line">
            <a:avLst/>
          </a:prstGeom>
          <a:ln w="38100">
            <a:solidFill>
              <a:srgbClr val="01BA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5FD52BC-18E2-40EE-B452-98F35A86E03C}"/>
              </a:ext>
            </a:extLst>
          </p:cNvPr>
          <p:cNvGrpSpPr/>
          <p:nvPr/>
        </p:nvGrpSpPr>
        <p:grpSpPr>
          <a:xfrm>
            <a:off x="11404996" y="0"/>
            <a:ext cx="183357" cy="6858000"/>
            <a:chOff x="11404996" y="0"/>
            <a:chExt cx="18335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668FB8A-4996-4A83-8504-7DA5AF2EFCC7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75" y="0"/>
              <a:ext cx="0" cy="277368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CC557B7-8116-4488-A43F-2B032D9E7168}"/>
                </a:ext>
              </a:extLst>
            </p:cNvPr>
            <p:cNvGrpSpPr/>
            <p:nvPr/>
          </p:nvGrpSpPr>
          <p:grpSpPr>
            <a:xfrm>
              <a:off x="11404996" y="3099991"/>
              <a:ext cx="183357" cy="658019"/>
              <a:chOff x="11404996" y="2428874"/>
              <a:chExt cx="183357" cy="658019"/>
            </a:xfrm>
          </p:grpSpPr>
          <p:sp>
            <p:nvSpPr>
              <p:cNvPr id="14" name="Multiplication Sign 13">
                <a:extLst>
                  <a:ext uri="{FF2B5EF4-FFF2-40B4-BE49-F238E27FC236}">
                    <a16:creationId xmlns:a16="http://schemas.microsoft.com/office/drawing/2014/main" id="{17E66F33-6203-48FD-BF99-E7ADE1E0EC99}"/>
                  </a:ext>
                </a:extLst>
              </p:cNvPr>
              <p:cNvSpPr/>
              <p:nvPr/>
            </p:nvSpPr>
            <p:spPr>
              <a:xfrm>
                <a:off x="11404996" y="2428874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01BA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5" name="Multiplication Sign 14">
                <a:extLst>
                  <a:ext uri="{FF2B5EF4-FFF2-40B4-BE49-F238E27FC236}">
                    <a16:creationId xmlns:a16="http://schemas.microsoft.com/office/drawing/2014/main" id="{C4F1955E-C9DA-44E8-A4C1-ECBB04B487A2}"/>
                  </a:ext>
                </a:extLst>
              </p:cNvPr>
              <p:cNvSpPr/>
              <p:nvPr/>
            </p:nvSpPr>
            <p:spPr>
              <a:xfrm>
                <a:off x="11404996" y="2666205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01BA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6" name="Multiplication Sign 15">
                <a:extLst>
                  <a:ext uri="{FF2B5EF4-FFF2-40B4-BE49-F238E27FC236}">
                    <a16:creationId xmlns:a16="http://schemas.microsoft.com/office/drawing/2014/main" id="{8FF52715-538B-4C86-95F0-B1CD60846308}"/>
                  </a:ext>
                </a:extLst>
              </p:cNvPr>
              <p:cNvSpPr/>
              <p:nvPr/>
            </p:nvSpPr>
            <p:spPr>
              <a:xfrm>
                <a:off x="11404996" y="2903536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01BA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F73A27-CB33-41FF-87D8-2B4A9AFB3C08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75" y="4084323"/>
              <a:ext cx="0" cy="277367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itle 20">
            <a:extLst>
              <a:ext uri="{FF2B5EF4-FFF2-40B4-BE49-F238E27FC236}">
                <a16:creationId xmlns:a16="http://schemas.microsoft.com/office/drawing/2014/main" id="{D050B267-22CA-441B-AAFA-F20562546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826" y="2677448"/>
            <a:ext cx="2800509" cy="878702"/>
          </a:xfrm>
        </p:spPr>
        <p:txBody>
          <a:bodyPr/>
          <a:lstStyle/>
          <a:p>
            <a:r>
              <a:rPr lang="ko-KR" altLang="en-US" b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 영역 </a:t>
            </a:r>
            <a:r>
              <a:rPr lang="ko-KR" altLang="en-US" b="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인식</a:t>
            </a:r>
            <a:endParaRPr lang="en-ID" b="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1A060B8B-CF75-4B79-9CAA-E8589A9C4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566289" y="488289"/>
            <a:ext cx="404634" cy="365125"/>
          </a:xfrm>
        </p:spPr>
        <p:txBody>
          <a:bodyPr/>
          <a:lstStyle/>
          <a:p>
            <a:fld id="{37CE7898-EE3A-4743-8F0E-8BEC76D3AF3F}" type="slidenum">
              <a:rPr lang="en-ID" smtClean="0"/>
              <a:t>9</a:t>
            </a:fld>
            <a:endParaRPr lang="en-ID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0E0422C-8394-43DA-94D3-F86EC95999C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88189" y="3544837"/>
            <a:ext cx="2594754" cy="348557"/>
          </a:xfrm>
        </p:spPr>
        <p:txBody>
          <a:bodyPr/>
          <a:lstStyle/>
          <a:p>
            <a:r>
              <a:rPr lang="ko-KR" altLang="en-US" sz="1800" i="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가격표 텍스트 영역</a:t>
            </a:r>
            <a:endParaRPr lang="da-DK" sz="1800" i="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0289F10-680D-4779-9448-0BC2751220FC}"/>
              </a:ext>
            </a:extLst>
          </p:cNvPr>
          <p:cNvSpPr txBox="1"/>
          <p:nvPr/>
        </p:nvSpPr>
        <p:spPr>
          <a:xfrm>
            <a:off x="6901575" y="1811333"/>
            <a:ext cx="2260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  <a:cs typeface="Segoe UI Light" panose="020B0502040204020203" pitchFamily="34" charset="0"/>
              </a:rPr>
              <a:t>인식된 가격표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G마켓 산스 Light" panose="02000000000000000000" pitchFamily="50" charset="-127"/>
              <a:ea typeface="G마켓 산스 Light" panose="02000000000000000000" pitchFamily="50" charset="-127"/>
              <a:cs typeface="Segoe UI Light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F067E2-AF14-4B4A-A618-9E69137D560E}"/>
              </a:ext>
            </a:extLst>
          </p:cNvPr>
          <p:cNvSpPr txBox="1"/>
          <p:nvPr/>
        </p:nvSpPr>
        <p:spPr>
          <a:xfrm>
            <a:off x="7002848" y="2758436"/>
            <a:ext cx="20334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Segoe UI Light" panose="020B0502040204020203" pitchFamily="34" charset="0"/>
              </a:rPr>
              <a:t>텍스트 영역 인식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G마켓 산스 Light" panose="02000000000000000000" pitchFamily="50" charset="-127"/>
              <a:ea typeface="G마켓 산스 Light" panose="02000000000000000000" pitchFamily="50" charset="-127"/>
              <a:cs typeface="Segoe UI Light" panose="020B0502040204020203" pitchFamily="34" charset="0"/>
            </a:endParaRPr>
          </a:p>
        </p:txBody>
      </p:sp>
      <p:pic>
        <p:nvPicPr>
          <p:cNvPr id="31" name="그래픽 30" descr="오른쪽 화살표 윤곽선">
            <a:extLst>
              <a:ext uri="{FF2B5EF4-FFF2-40B4-BE49-F238E27FC236}">
                <a16:creationId xmlns:a16="http://schemas.microsoft.com/office/drawing/2014/main" id="{45EED513-5B64-479B-8617-609659FDB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7838793" y="2167941"/>
            <a:ext cx="366415" cy="497110"/>
          </a:xfrm>
          <a:prstGeom prst="rect">
            <a:avLst/>
          </a:prstGeom>
        </p:spPr>
      </p:pic>
      <p:sp>
        <p:nvSpPr>
          <p:cNvPr id="40" name="Title 4">
            <a:extLst>
              <a:ext uri="{FF2B5EF4-FFF2-40B4-BE49-F238E27FC236}">
                <a16:creationId xmlns:a16="http://schemas.microsoft.com/office/drawing/2014/main" id="{CA01330B-5E65-47C5-B37C-E51E59FF1787}"/>
              </a:ext>
            </a:extLst>
          </p:cNvPr>
          <p:cNvSpPr txBox="1">
            <a:spLocks/>
          </p:cNvSpPr>
          <p:nvPr/>
        </p:nvSpPr>
        <p:spPr>
          <a:xfrm>
            <a:off x="5020153" y="588556"/>
            <a:ext cx="2848500" cy="50872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D" sz="4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icrosoft GothicNeo" panose="020B0500000101010101" pitchFamily="50" charset="-127"/>
              </a:rPr>
              <a:t>가격표 속 텍스트 영역 인식</a:t>
            </a:r>
            <a:endParaRPr lang="en-US" altLang="ko-KR" sz="1800" b="0" dirty="0"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Microsoft GothicNeo" panose="020B0500000101010101" pitchFamily="50" charset="-127"/>
            </a:endParaRPr>
          </a:p>
        </p:txBody>
      </p:sp>
      <p:cxnSp>
        <p:nvCxnSpPr>
          <p:cNvPr id="41" name="Straight Connector 8">
            <a:extLst>
              <a:ext uri="{FF2B5EF4-FFF2-40B4-BE49-F238E27FC236}">
                <a16:creationId xmlns:a16="http://schemas.microsoft.com/office/drawing/2014/main" id="{9EFB9AE8-17E0-4E58-811A-0AF0F815EA27}"/>
              </a:ext>
            </a:extLst>
          </p:cNvPr>
          <p:cNvCxnSpPr>
            <a:cxnSpLocks/>
          </p:cNvCxnSpPr>
          <p:nvPr/>
        </p:nvCxnSpPr>
        <p:spPr>
          <a:xfrm>
            <a:off x="5177248" y="1152639"/>
            <a:ext cx="1105913" cy="0"/>
          </a:xfrm>
          <a:prstGeom prst="line">
            <a:avLst/>
          </a:prstGeom>
          <a:ln w="38100">
            <a:solidFill>
              <a:srgbClr val="01BA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5CD5D665-77FB-48E4-9F29-67DEDDE770B7}"/>
              </a:ext>
            </a:extLst>
          </p:cNvPr>
          <p:cNvSpPr txBox="1"/>
          <p:nvPr/>
        </p:nvSpPr>
        <p:spPr>
          <a:xfrm>
            <a:off x="6999938" y="3337322"/>
            <a:ext cx="2087846" cy="2104569"/>
          </a:xfrm>
          <a:prstGeom prst="roundRect">
            <a:avLst>
              <a:gd name="adj" fmla="val 5881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indent="-457200" algn="ctr">
              <a:lnSpc>
                <a:spcPct val="90000"/>
              </a:lnSpc>
              <a:spcBef>
                <a:spcPts val="1000"/>
              </a:spcBef>
              <a:buSzPct val="100000"/>
              <a:defRPr>
                <a:latin typeface="Segoe UI Light" panose="020B0502040204020203" pitchFamily="34" charset="0"/>
              </a:defRPr>
            </a:lvl1pPr>
            <a:lvl2pPr marL="228600" lvl="1" indent="-228600" algn="ctr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>
                <a:latin typeface="Segoe UI Light" panose="020B0502040204020203" pitchFamily="34" charset="0"/>
              </a:defRPr>
            </a:lvl2pPr>
            <a:lvl3pPr marL="685800" lvl="2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Segoe UI Light" panose="020B0502040204020203" pitchFamily="34" charset="0"/>
              </a:defRPr>
            </a:lvl3pPr>
            <a:lvl4pPr marL="1143000" lvl="3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Segoe UI Light" panose="020B0502040204020203" pitchFamily="34" charset="0"/>
              </a:defRPr>
            </a:lvl4pPr>
            <a:lvl5pPr marL="1600200" lvl="4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Segoe UI Light" panose="020B0502040204020203" pitchFamily="34" charset="0"/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1" indent="0">
              <a:buNone/>
            </a:pPr>
            <a:endParaRPr lang="en-ID" dirty="0">
              <a:sym typeface="Segoe UI Light" panose="020B0502040204020203" pitchFamily="34" charset="0"/>
            </a:endParaRPr>
          </a:p>
        </p:txBody>
      </p:sp>
      <p:sp>
        <p:nvSpPr>
          <p:cNvPr id="79" name="Rectangle: Top Corners Rounded 1">
            <a:extLst>
              <a:ext uri="{FF2B5EF4-FFF2-40B4-BE49-F238E27FC236}">
                <a16:creationId xmlns:a16="http://schemas.microsoft.com/office/drawing/2014/main" id="{06637D90-ABC5-4175-A027-1BFBBA20E13C}"/>
              </a:ext>
            </a:extLst>
          </p:cNvPr>
          <p:cNvSpPr/>
          <p:nvPr/>
        </p:nvSpPr>
        <p:spPr>
          <a:xfrm rot="10800000" flipH="1">
            <a:off x="7437112" y="3404263"/>
            <a:ext cx="1073985" cy="19233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8" descr="LINE Unveils Cloud AI 'Clova' at Mobile World Congress | LINE Corporation |  News">
            <a:extLst>
              <a:ext uri="{FF2B5EF4-FFF2-40B4-BE49-F238E27FC236}">
                <a16:creationId xmlns:a16="http://schemas.microsoft.com/office/drawing/2014/main" id="{52A4007B-FE66-4390-BFD1-0C89098E01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1"/>
          <a:stretch/>
        </p:blipFill>
        <p:spPr bwMode="auto">
          <a:xfrm>
            <a:off x="7437113" y="3056002"/>
            <a:ext cx="1338719" cy="5106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BE4A4F04-EFA9-4FC7-BD3F-6B08258EEB8A}"/>
              </a:ext>
            </a:extLst>
          </p:cNvPr>
          <p:cNvSpPr txBox="1"/>
          <p:nvPr/>
        </p:nvSpPr>
        <p:spPr>
          <a:xfrm>
            <a:off x="7126233" y="3702565"/>
            <a:ext cx="1936414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Segoe UI Light" panose="020B0502040204020203" pitchFamily="34" charset="0"/>
              </a:rPr>
              <a:t>CRAFT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ko-KR" sz="5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  <a:cs typeface="Segoe UI Light" panose="020B0502040204020203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Segoe UI Light" panose="020B0502040204020203" pitchFamily="34" charset="0"/>
              </a:rPr>
              <a:t>-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Segoe UI Light" panose="020B0502040204020203" pitchFamily="34" charset="0"/>
              </a:rPr>
              <a:t>텍스트 영역 추출</a:t>
            </a:r>
            <a:endParaRPr lang="en-US" altLang="ko-KR" sz="15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  <a:cs typeface="Segoe UI Light" panose="020B0502040204020203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Segoe UI Light" panose="020B0502040204020203" pitchFamily="34" charset="0"/>
              </a:rPr>
              <a:t>-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Segoe UI Light" panose="020B0502040204020203" pitchFamily="34" charset="0"/>
              </a:rPr>
              <a:t>영어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Segoe UI Light" panose="020B0502040204020203" pitchFamily="34" charset="0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Segoe UI Light" panose="020B0502040204020203" pitchFamily="34" charset="0"/>
              </a:rPr>
              <a:t>한국어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Segoe UI Light" panose="020B0502040204020203" pitchFamily="34" charset="0"/>
              </a:rPr>
              <a:t>,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Segoe UI Light" panose="020B0502040204020203" pitchFamily="34" charset="0"/>
              </a:rPr>
              <a:t>숫자</a:t>
            </a:r>
            <a:endParaRPr lang="en-US" altLang="ko-KR" sz="15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  <a:cs typeface="Segoe UI Light" panose="020B0502040204020203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6DCD56-25C1-4ECB-BEAF-C49DC6C6FB6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8000"/>
          </a:blip>
          <a:stretch>
            <a:fillRect/>
          </a:stretch>
        </p:blipFill>
        <p:spPr>
          <a:xfrm>
            <a:off x="-13490" y="7572"/>
            <a:ext cx="4375142" cy="2766108"/>
          </a:xfrm>
          <a:prstGeom prst="rect">
            <a:avLst/>
          </a:prstGeom>
        </p:spPr>
      </p:pic>
      <p:pic>
        <p:nvPicPr>
          <p:cNvPr id="8" name="그래픽 7" descr="전구와 연필 단색으로 채워진">
            <a:extLst>
              <a:ext uri="{FF2B5EF4-FFF2-40B4-BE49-F238E27FC236}">
                <a16:creationId xmlns:a16="http://schemas.microsoft.com/office/drawing/2014/main" id="{5F316223-7CDF-4B9E-80BF-C639FED7F3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99820" y="257493"/>
            <a:ext cx="1506665" cy="150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9052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342</Words>
  <Application>Microsoft Office PowerPoint</Application>
  <PresentationFormat>와이드스크린</PresentationFormat>
  <Paragraphs>133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6" baseType="lpstr">
      <vt:lpstr>G마켓 산스 Medium</vt:lpstr>
      <vt:lpstr>Calibri</vt:lpstr>
      <vt:lpstr>G마켓 산스 Bold</vt:lpstr>
      <vt:lpstr>G마켓 산스 TTF Light</vt:lpstr>
      <vt:lpstr>Segoe UI Light</vt:lpstr>
      <vt:lpstr>G마켓 산스 Light</vt:lpstr>
      <vt:lpstr>G마켓 산스 TTF Bold</vt:lpstr>
      <vt:lpstr>G마켓 산스 TTF Medium</vt:lpstr>
      <vt:lpstr>Calibri Light</vt:lpstr>
      <vt:lpstr>Arial</vt:lpstr>
      <vt:lpstr>Office Theme</vt:lpstr>
      <vt:lpstr>한국통신학회 추계학술대회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객체 인식</vt:lpstr>
      <vt:lpstr>텍스트 영역 인식</vt:lpstr>
      <vt:lpstr>텍스트 인식</vt:lpstr>
      <vt:lpstr>음성 안내</vt:lpstr>
      <vt:lpstr>지속적인 성능 개선</vt:lpstr>
      <vt:lpstr>프로젝트 확대 - 논문</vt:lpstr>
      <vt:lpstr>기대 효과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2021-01-05T01:32:07Z</dcterms:created>
  <dcterms:modified xsi:type="dcterms:W3CDTF">2021-11-17T02:24:06Z</dcterms:modified>
  <cp:contentStatus/>
</cp:coreProperties>
</file>